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9" r:id="rId4"/>
  </p:sldMasterIdLst>
  <p:notesMasterIdLst>
    <p:notesMasterId r:id="rId7"/>
  </p:notesMasterIdLst>
  <p:sldIdLst>
    <p:sldId id="326" r:id="rId5"/>
    <p:sldId id="263" r:id="rId6"/>
  </p:sldIdLst>
  <p:sldSz cx="14630400" cy="82296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378" y="9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B58E5-1356-4DC4-A2BF-EA37AAA9E2AA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9EE1-DAD8-4AC4-90D5-79B9C18B6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7388"/>
            <a:ext cx="6092825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075" indent="-30195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7808" indent="-24156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0931" indent="-24156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055" indent="-24156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717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0301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3424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654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1C2849A-37E9-4D8E-801E-CB0398C4F438}" type="slidenum">
              <a:rPr lang="fi-FI" smtClean="0">
                <a:solidFill>
                  <a:prstClr val="black"/>
                </a:solidFill>
              </a:rPr>
              <a:pPr eaLnBrk="1" hangingPunct="1"/>
              <a:t>2</a:t>
            </a:fld>
            <a:endParaRPr lang="fi-FI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794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537671"/>
      </p:ext>
    </p:extLst>
  </p:cSld>
  <p:clrMapOvr>
    <a:masterClrMapping/>
  </p:clrMapOvr>
  <p:transition spd="med" advClick="0" advTm="8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190701"/>
      </p:ext>
    </p:extLst>
  </p:cSld>
  <p:clrMapOvr>
    <a:masterClrMapping/>
  </p:clrMapOvr>
  <p:transition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</p:sldLayoutIdLst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8496" y="1"/>
            <a:ext cx="6889134" cy="82296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3196"/>
            <a:ext cx="7738496" cy="668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78474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5569441" cy="80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599873"/>
            <a:ext cx="9071060" cy="262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32229"/>
            <a:ext cx="2590800" cy="32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85800"/>
            <a:ext cx="77057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2983593"/>
            <a:ext cx="33528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129" y="3338512"/>
            <a:ext cx="76581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08_EN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F1943DC-9D59-420C-9425-98DD6BF1F19C}"/>
</file>

<file path=customXml/itemProps2.xml><?xml version="1.0" encoding="utf-8"?>
<ds:datastoreItem xmlns:ds="http://schemas.openxmlformats.org/officeDocument/2006/customXml" ds:itemID="{B42DD507-203B-4543-89E3-E1704373C5DD}"/>
</file>

<file path=customXml/itemProps3.xml><?xml version="1.0" encoding="utf-8"?>
<ds:datastoreItem xmlns:ds="http://schemas.openxmlformats.org/officeDocument/2006/customXml" ds:itemID="{EA34E2FA-6064-4CB1-9190-3287D2235704}"/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</Words>
  <Application>Microsoft Office PowerPoint</Application>
  <PresentationFormat>사용자 지정</PresentationFormat>
  <Paragraphs>1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Calibri</vt:lpstr>
      <vt:lpstr>Arial</vt:lpstr>
      <vt:lpstr>SE08_EN</vt:lpstr>
      <vt:lpstr>PowerPoint 프레젠테이션</vt:lpstr>
      <vt:lpstr>PowerPoint 프레젠테이션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서우현</cp:lastModifiedBy>
  <cp:revision>32</cp:revision>
  <dcterms:created xsi:type="dcterms:W3CDTF">2012-08-17T18:29:53Z</dcterms:created>
  <dcterms:modified xsi:type="dcterms:W3CDTF">2016-07-27T23:36:38Z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0x0101005E9CF7B1B3D5B2419279A2E131EB9F8C</vt:lpwstr>
  </property>
  <property fmtid="{D5CDD505-2E9C-101B-9397-08002B2CF9AE}" pid="3" name="_AdHocReviewCycleID">
    <vt:i4>936874033</vt:i4>
  </property>
  <property fmtid="{D5CDD505-2E9C-101B-9397-08002B2CF9AE}" pid="4" name="_NewReviewCycle">
    <vt:lpwstr/>
  </property>
  <property fmtid="{D5CDD505-2E9C-101B-9397-08002B2CF9AE}" pid="5" name="_EmailSubject">
    <vt:lpwstr>Two company sldes for the looping presentation that will be run on large screen at UCAIug booth</vt:lpwstr>
  </property>
  <property fmtid="{D5CDD505-2E9C-101B-9397-08002B2CF9AE}" pid="6" name="_AuthorEmail">
    <vt:lpwstr>maciej.goraj@siemens.com</vt:lpwstr>
  </property>
  <property fmtid="{D5CDD505-2E9C-101B-9397-08002B2CF9AE}" pid="7" name="_AuthorEmailDisplayName">
    <vt:lpwstr>Goraj, Maciej</vt:lpwstr>
  </property>
</Properties>
</file>