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theme/theme5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124.xml" ContentType="application/vnd.openxmlformats-officedocument.presentationml.slideLayout+xml"/>
  <Default Extension="xml" ContentType="application/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60.xml" ContentType="application/vnd.openxmlformats-officedocument.presentationml.slideLayout+xml"/>
  <Override PartName="/ppt/tableStyles.xml" ContentType="application/vnd.openxmlformats-officedocument.presentationml.tableStyles+xml"/>
  <Override PartName="/ppt/slideLayouts/slideLayout102.xml" ContentType="application/vnd.openxmlformats-officedocument.presentationml.slideLayout+xml"/>
  <Override PartName="/ppt/slideMasters/slideMaster8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Layouts/slideLayout87.xml" ContentType="application/vnd.openxmlformats-officedocument.presentationml.slideLayout+xml"/>
  <Override PartName="/ppt/slideLayouts/slideLayout98.xml" ContentType="application/vnd.openxmlformats-officedocument.presentationml.slideLayout+xml"/>
  <Override PartName="/ppt/theme/theme10.xml" ContentType="application/vnd.openxmlformats-officedocument.theme+xml"/>
  <Default Extension="png" ContentType="image/png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65.xml" ContentType="application/vnd.openxmlformats-officedocument.presentationml.slideLayout+xml"/>
  <Override PartName="/customXml/itemProps2.xml" ContentType="application/vnd.openxmlformats-officedocument.customXmlProperties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65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143.xml" ContentType="application/vnd.openxmlformats-officedocument.presentationml.slideLayout+xml"/>
  <Override PartName="/ppt/presentation.xml" ContentType="application/vnd.openxmlformats-officedocument.presentationml.presentation.main+xml"/>
  <Override PartName="/ppt/slideLayouts/slideLayout32.xml" ContentType="application/vnd.openxmlformats-officedocument.presentationml.slideLayout+xml"/>
  <Override PartName="/ppt/slideLayouts/slideLayout132.xml" ContentType="application/vnd.openxmlformats-officedocument.presentationml.slideLayout+xml"/>
  <Override PartName="/docProps/app.xml" ContentType="application/vnd.openxmlformats-officedocument.extended-properties+xml"/>
  <Override PartName="/ppt/slideLayouts/slideLayout21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15.xml" ContentType="application/vnd.openxmlformats-officedocument.theme+xml"/>
  <Override PartName="/ppt/slideMasters/slideMaster5.xml" ContentType="application/vnd.openxmlformats-officedocument.presentationml.slideMaster+xml"/>
  <Override PartName="/ppt/slideLayouts/slideLayout59.xml" ContentType="application/vnd.openxmlformats-officedocument.presentationml.slideLayout+xml"/>
  <Override PartName="/ppt/theme/theme7.xml" ContentType="application/vnd.openxmlformats-officedocument.theme+xml"/>
  <Override PartName="/ppt/slideLayouts/slideLayout159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s/slide2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Masters/slideMaster13.xml" ContentType="application/vnd.openxmlformats-officedocument.presentationml.slideMaster+xml"/>
  <Override PartName="/ppt/slideLayouts/slideLayout100.xml" ContentType="application/vnd.openxmlformats-officedocument.presentationml.slideLayout+xml"/>
  <Override PartName="/ppt/slideMasters/slideMaster6.xml" ContentType="application/vnd.openxmlformats-officedocument.presentationml.slideMaster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theme/theme12.xml" ContentType="application/vnd.openxmlformats-officedocument.theme+xml"/>
  <Override PartName="/ppt/slideLayouts/slideLayout9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Masters/slideMaster2.xml" ContentType="application/vnd.openxmlformats-officedocument.presentationml.slideMaster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63.xml" ContentType="application/vnd.openxmlformats-officedocument.presentationml.slideLayout+xml"/>
  <Default Extension="jpeg" ContentType="image/jpeg"/>
  <Override PartName="/ppt/slideLayouts/slideLayout16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Masters/slideMaster14.xml" ContentType="application/vnd.openxmlformats-officedocument.presentationml.slideMaster+xml"/>
  <Override PartName="/ppt/slideLayouts/slideLayout12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Masters/slideMaster7.xml" ContentType="application/vnd.openxmlformats-officedocument.presentationml.slideMaster+xml"/>
  <Override PartName="/ppt/slideMasters/slideMaster10.xml" ContentType="application/vnd.openxmlformats-officedocument.presentationml.slideMaster+xml"/>
  <Override PartName="/ppt/theme/theme9.xml" ContentType="application/vnd.openxmlformats-officedocument.theme+xml"/>
  <Override PartName="/ppt/theme/theme13.xml" ContentType="application/vnd.openxmlformats-officedocument.theme+xml"/>
  <Override PartName="/ppt/slideLayouts/slideLayout6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64.xml" ContentType="application/vnd.openxmlformats-officedocument.presentationml.slideLayout+xml"/>
  <Override PartName="/customXml/itemProps1.xml" ContentType="application/vnd.openxmlformats-officedocument.customXmlProperties+xml"/>
  <Override PartName="/ppt/theme/theme1.xml" ContentType="application/vnd.openxmlformats-officedocument.theme+xml"/>
  <Override PartName="/ppt/slideLayouts/slideLayout53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Masters/slideMaster15.xml" ContentType="application/vnd.openxmlformats-officedocument.presentationml.slideMaster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120.xml" ContentType="application/vnd.openxmlformats-officedocument.presentationml.slideLayout+xml"/>
  <Override PartName="/ppt/theme/theme14.xml" ContentType="application/vnd.openxmlformats-officedocument.theme+xml"/>
  <Override PartName="/ppt/slideMasters/slideMaster4.xml" ContentType="application/vnd.openxmlformats-officedocument.presentationml.slideMaster+xml"/>
  <Override PartName="/ppt/viewProps.xml" ContentType="application/vnd.openxmlformats-officedocument.presentationml.viewProps+xml"/>
  <Override PartName="/ppt/theme/theme6.xml" ContentType="application/vnd.openxmlformats-officedocument.theme+xml"/>
  <Override PartName="/ppt/slideLayouts/slideLayout69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147.xml" ContentType="application/vnd.openxmlformats-officedocument.presentationml.slideLayout+xml"/>
  <Override PartName="/ppt/presProps.xml" ContentType="application/vnd.openxmlformats-officedocument.presentationml.presProps+xml"/>
  <Override PartName="/ppt/slideLayouts/slideLayout3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Masters/slideMaster9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Layouts/slideLayout99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11.xml" ContentType="application/vnd.openxmlformats-officedocument.theme+xml"/>
  <Override PartName="/docProps/core.xml" ContentType="application/vnd.openxmlformats-package.core-properties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119.xml" ContentType="application/vnd.openxmlformats-officedocument.presentationml.slideLayout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theme/theme3.xml" ContentType="application/vnd.openxmlformats-officedocument.theme+xml"/>
  <Override PartName="/ppt/slideLayouts/slideLayout55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55.xml" ContentType="application/vnd.openxmlformats-officedocument.presentationml.slideLayout+xml"/>
  <Default Extension="rels" ContentType="application/vnd.openxmlformats-package.relationships+xml"/>
  <Override PartName="/ppt/slideLayouts/slideLayout44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11.xml" ContentType="application/vnd.openxmlformats-officedocument.presentationml.slideLayout+xml"/>
  <Override PartName="/ppt/theme/theme16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  <p:sldMasterId id="2147483649" r:id="rId2"/>
    <p:sldMasterId id="2147483650" r:id="rId3"/>
    <p:sldMasterId id="2147483651" r:id="rId4"/>
    <p:sldMasterId id="2147483652" r:id="rId5"/>
    <p:sldMasterId id="2147483653" r:id="rId6"/>
    <p:sldMasterId id="2147483654" r:id="rId7"/>
    <p:sldMasterId id="2147483655" r:id="rId8"/>
    <p:sldMasterId id="2147483656" r:id="rId9"/>
    <p:sldMasterId id="2147483657" r:id="rId10"/>
    <p:sldMasterId id="2147483658" r:id="rId11"/>
    <p:sldMasterId id="2147483659" r:id="rId12"/>
    <p:sldMasterId id="2147483660" r:id="rId13"/>
    <p:sldMasterId id="2147483661" r:id="rId14"/>
    <p:sldMasterId id="2147483662" r:id="rId15"/>
  </p:sldMasterIdLst>
  <p:notesMasterIdLst>
    <p:notesMasterId r:id="rId18"/>
  </p:notesMasterIdLst>
  <p:sldIdLst>
    <p:sldId id="280" r:id="rId16"/>
    <p:sldId id="281" r:id="rId17"/>
  </p:sldIdLst>
  <p:sldSz cx="14630400" cy="8229600"/>
  <p:notesSz cx="6858000" cy="91440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sz="3191" kern="1200">
        <a:solidFill>
          <a:srgbClr val="000000"/>
        </a:solidFill>
        <a:latin typeface="Gill Sans" charset="0"/>
        <a:ea typeface="ヒラギノ角ゴ ProN W3" charset="-128"/>
        <a:cs typeface="+mn-cs"/>
        <a:sym typeface="Gill Sans" charset="0"/>
      </a:defRPr>
    </a:lvl1pPr>
    <a:lvl2pPr marL="550663" indent="1299" algn="ctr" rtl="0" fontAlgn="base">
      <a:spcBef>
        <a:spcPct val="0"/>
      </a:spcBef>
      <a:spcAft>
        <a:spcPct val="0"/>
      </a:spcAft>
      <a:defRPr sz="3191" kern="1200">
        <a:solidFill>
          <a:srgbClr val="000000"/>
        </a:solidFill>
        <a:latin typeface="Gill Sans" charset="0"/>
        <a:ea typeface="ヒラギノ角ゴ ProN W3" charset="-128"/>
        <a:cs typeface="+mn-cs"/>
        <a:sym typeface="Gill Sans" charset="0"/>
      </a:defRPr>
    </a:lvl2pPr>
    <a:lvl3pPr marL="1106521" indent="1299" algn="ctr" rtl="0" fontAlgn="base">
      <a:spcBef>
        <a:spcPct val="0"/>
      </a:spcBef>
      <a:spcAft>
        <a:spcPct val="0"/>
      </a:spcAft>
      <a:defRPr sz="3191" kern="1200">
        <a:solidFill>
          <a:srgbClr val="000000"/>
        </a:solidFill>
        <a:latin typeface="Gill Sans" charset="0"/>
        <a:ea typeface="ヒラギノ角ゴ ProN W3" charset="-128"/>
        <a:cs typeface="+mn-cs"/>
        <a:sym typeface="Gill Sans" charset="0"/>
      </a:defRPr>
    </a:lvl3pPr>
    <a:lvl4pPr marL="1662379" indent="1299" algn="ctr" rtl="0" fontAlgn="base">
      <a:spcBef>
        <a:spcPct val="0"/>
      </a:spcBef>
      <a:spcAft>
        <a:spcPct val="0"/>
      </a:spcAft>
      <a:defRPr sz="3191" kern="1200">
        <a:solidFill>
          <a:srgbClr val="000000"/>
        </a:solidFill>
        <a:latin typeface="Gill Sans" charset="0"/>
        <a:ea typeface="ヒラギノ角ゴ ProN W3" charset="-128"/>
        <a:cs typeface="+mn-cs"/>
        <a:sym typeface="Gill Sans" charset="0"/>
      </a:defRPr>
    </a:lvl4pPr>
    <a:lvl5pPr marL="2216939" indent="1299" algn="ctr" rtl="0" fontAlgn="base">
      <a:spcBef>
        <a:spcPct val="0"/>
      </a:spcBef>
      <a:spcAft>
        <a:spcPct val="0"/>
      </a:spcAft>
      <a:defRPr sz="3191" kern="1200">
        <a:solidFill>
          <a:srgbClr val="000000"/>
        </a:solidFill>
        <a:latin typeface="Gill Sans" charset="0"/>
        <a:ea typeface="ヒラギノ角ゴ ProN W3" charset="-128"/>
        <a:cs typeface="+mn-cs"/>
        <a:sym typeface="Gill Sans" charset="0"/>
      </a:defRPr>
    </a:lvl5pPr>
    <a:lvl6pPr marL="1870177" algn="l" defTabSz="748071" rtl="0" eaLnBrk="1" latinLnBrk="0" hangingPunct="1">
      <a:defRPr sz="3191" kern="1200">
        <a:solidFill>
          <a:srgbClr val="000000"/>
        </a:solidFill>
        <a:latin typeface="Gill Sans" charset="0"/>
        <a:ea typeface="ヒラギノ角ゴ ProN W3" charset="-128"/>
        <a:cs typeface="+mn-cs"/>
        <a:sym typeface="Gill Sans" charset="0"/>
      </a:defRPr>
    </a:lvl6pPr>
    <a:lvl7pPr marL="2244212" algn="l" defTabSz="748071" rtl="0" eaLnBrk="1" latinLnBrk="0" hangingPunct="1">
      <a:defRPr sz="3191" kern="1200">
        <a:solidFill>
          <a:srgbClr val="000000"/>
        </a:solidFill>
        <a:latin typeface="Gill Sans" charset="0"/>
        <a:ea typeface="ヒラギノ角ゴ ProN W3" charset="-128"/>
        <a:cs typeface="+mn-cs"/>
        <a:sym typeface="Gill Sans" charset="0"/>
      </a:defRPr>
    </a:lvl7pPr>
    <a:lvl8pPr marL="2618247" algn="l" defTabSz="748071" rtl="0" eaLnBrk="1" latinLnBrk="0" hangingPunct="1">
      <a:defRPr sz="3191" kern="1200">
        <a:solidFill>
          <a:srgbClr val="000000"/>
        </a:solidFill>
        <a:latin typeface="Gill Sans" charset="0"/>
        <a:ea typeface="ヒラギノ角ゴ ProN W3" charset="-128"/>
        <a:cs typeface="+mn-cs"/>
        <a:sym typeface="Gill Sans" charset="0"/>
      </a:defRPr>
    </a:lvl8pPr>
    <a:lvl9pPr marL="2992283" algn="l" defTabSz="748071" rtl="0" eaLnBrk="1" latinLnBrk="0" hangingPunct="1">
      <a:defRPr sz="3191" kern="1200">
        <a:solidFill>
          <a:srgbClr val="000000"/>
        </a:solidFill>
        <a:latin typeface="Gill Sans" charset="0"/>
        <a:ea typeface="ヒラギノ角ゴ ProN W3" charset="-128"/>
        <a:cs typeface="+mn-cs"/>
        <a:sym typeface="Gill Sans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592" userDrawn="1">
          <p15:clr>
            <a:srgbClr val="A4A3A4"/>
          </p15:clr>
        </p15:guide>
        <p15:guide id="2" pos="460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21C3E"/>
    <a:srgbClr val="9EB7FD"/>
    <a:srgbClr val="B5D4FE"/>
    <a:srgbClr val="92A2FF"/>
    <a:srgbClr val="737EC0"/>
    <a:srgbClr val="631126"/>
    <a:srgbClr val="AEC7FD"/>
    <a:srgbClr val="CAE9FC"/>
    <a:srgbClr val="DB2C2A"/>
    <a:srgbClr val="A0B2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660"/>
  </p:normalViewPr>
  <p:slideViewPr>
    <p:cSldViewPr>
      <p:cViewPr varScale="1">
        <p:scale>
          <a:sx n="119" d="100"/>
          <a:sy n="119" d="100"/>
        </p:scale>
        <p:origin x="84" y="300"/>
      </p:cViewPr>
      <p:guideLst>
        <p:guide orient="horz" pos="2592"/>
        <p:guide pos="4608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Master" Target="slideMasters/slideMaster13.xml"/><Relationship Id="rId18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theme" Target="theme/theme1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2.xml"/><Relationship Id="rId25" Type="http://schemas.openxmlformats.org/officeDocument/2006/relationships/customXml" Target="../customXml/item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customXml" Target="../customXml/item2.xml"/><Relationship Id="rId5" Type="http://schemas.openxmlformats.org/officeDocument/2006/relationships/slideMaster" Target="slideMasters/slideMaster5.xml"/><Relationship Id="rId15" Type="http://schemas.openxmlformats.org/officeDocument/2006/relationships/slideMaster" Target="slideMasters/slideMaster15.xml"/><Relationship Id="rId23" Type="http://schemas.openxmlformats.org/officeDocument/2006/relationships/customXml" Target="../customXml/item1.xml"/><Relationship Id="rId10" Type="http://schemas.openxmlformats.org/officeDocument/2006/relationships/slideMaster" Target="slideMasters/slideMaster10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panose="020B0604020202020204" pitchFamily="34" charset="0"/>
                <a:ea typeface="ヒラギノ角ゴ ProN W3" charset="0"/>
                <a:cs typeface="ヒラギノ角ゴ ProN W3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fld id="{259918AA-D8A7-42E3-9B5F-0C572062A2BB}" type="datetimeFigureOut">
              <a:rPr lang="en-US" smtClean="0"/>
              <a:pPr/>
              <a:t>8/21/2016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panose="020B0604020202020204" pitchFamily="34" charset="0"/>
                <a:ea typeface="ヒラギノ角ゴ ProN W3" charset="0"/>
                <a:cs typeface="ヒラギノ角ゴ ProN W3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fld id="{406E4DAA-9BD0-47A6-9D06-47D36B3A04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419920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550663" rtl="0" eaLnBrk="0" fontAlgn="base" hangingPunct="0">
      <a:spcBef>
        <a:spcPct val="30000"/>
      </a:spcBef>
      <a:spcAft>
        <a:spcPct val="0"/>
      </a:spcAft>
      <a:defRPr sz="1554" kern="1200">
        <a:solidFill>
          <a:schemeClr val="tx1"/>
        </a:solidFill>
        <a:latin typeface="+mn-lt"/>
        <a:ea typeface="MS PGothic" panose="020B0600070205080204" pitchFamily="34" charset="-128"/>
        <a:cs typeface="ＭＳ Ｐゴシック" charset="0"/>
      </a:defRPr>
    </a:lvl1pPr>
    <a:lvl2pPr marL="550663" algn="l" defTabSz="550663" rtl="0" eaLnBrk="0" fontAlgn="base" hangingPunct="0">
      <a:spcBef>
        <a:spcPct val="30000"/>
      </a:spcBef>
      <a:spcAft>
        <a:spcPct val="0"/>
      </a:spcAft>
      <a:defRPr sz="1554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2pPr>
    <a:lvl3pPr marL="1106521" algn="l" defTabSz="550663" rtl="0" eaLnBrk="0" fontAlgn="base" hangingPunct="0">
      <a:spcBef>
        <a:spcPct val="30000"/>
      </a:spcBef>
      <a:spcAft>
        <a:spcPct val="0"/>
      </a:spcAft>
      <a:defRPr sz="1554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3pPr>
    <a:lvl4pPr marL="1662379" algn="l" defTabSz="550663" rtl="0" eaLnBrk="0" fontAlgn="base" hangingPunct="0">
      <a:spcBef>
        <a:spcPct val="30000"/>
      </a:spcBef>
      <a:spcAft>
        <a:spcPct val="0"/>
      </a:spcAft>
      <a:defRPr sz="1554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4pPr>
    <a:lvl5pPr marL="2216939" algn="l" defTabSz="550663" rtl="0" eaLnBrk="0" fontAlgn="base" hangingPunct="0">
      <a:spcBef>
        <a:spcPct val="30000"/>
      </a:spcBef>
      <a:spcAft>
        <a:spcPct val="0"/>
      </a:spcAft>
      <a:defRPr sz="1554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5pPr>
    <a:lvl6pPr marL="2776723" algn="l" defTabSz="555347" rtl="0" eaLnBrk="1" latinLnBrk="0" hangingPunct="1">
      <a:defRPr sz="1554" kern="1200">
        <a:solidFill>
          <a:schemeClr val="tx1"/>
        </a:solidFill>
        <a:latin typeface="+mn-lt"/>
        <a:ea typeface="+mn-ea"/>
        <a:cs typeface="+mn-cs"/>
      </a:defRPr>
    </a:lvl6pPr>
    <a:lvl7pPr marL="3332071" algn="l" defTabSz="555347" rtl="0" eaLnBrk="1" latinLnBrk="0" hangingPunct="1">
      <a:defRPr sz="1554" kern="1200">
        <a:solidFill>
          <a:schemeClr val="tx1"/>
        </a:solidFill>
        <a:latin typeface="+mn-lt"/>
        <a:ea typeface="+mn-ea"/>
        <a:cs typeface="+mn-cs"/>
      </a:defRPr>
    </a:lvl7pPr>
    <a:lvl8pPr marL="3887412" algn="l" defTabSz="555347" rtl="0" eaLnBrk="1" latinLnBrk="0" hangingPunct="1">
      <a:defRPr sz="1554" kern="1200">
        <a:solidFill>
          <a:schemeClr val="tx1"/>
        </a:solidFill>
        <a:latin typeface="+mn-lt"/>
        <a:ea typeface="+mn-ea"/>
        <a:cs typeface="+mn-cs"/>
      </a:defRPr>
    </a:lvl8pPr>
    <a:lvl9pPr marL="4442757" algn="l" defTabSz="555347" rtl="0" eaLnBrk="1" latinLnBrk="0" hangingPunct="1">
      <a:defRPr sz="1554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2" y="2556520"/>
            <a:ext cx="12435840" cy="1764031"/>
          </a:xfrm>
          <a:prstGeom prst="rect">
            <a:avLst/>
          </a:prstGeom>
        </p:spPr>
        <p:txBody>
          <a:bodyPr vert="horz" lIns="135761" tIns="67882" rIns="135761" bIns="67882"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94560" y="4663440"/>
            <a:ext cx="10241280" cy="2103120"/>
          </a:xfrm>
        </p:spPr>
        <p:txBody>
          <a:bodyPr/>
          <a:lstStyle>
            <a:lvl1pPr marL="0" indent="0" algn="ctr">
              <a:buNone/>
              <a:defRPr/>
            </a:lvl1pPr>
            <a:lvl2pPr marL="555415" indent="0" algn="ctr">
              <a:buNone/>
              <a:defRPr/>
            </a:lvl2pPr>
            <a:lvl3pPr marL="1110824" indent="0" algn="ctr">
              <a:buNone/>
              <a:defRPr/>
            </a:lvl3pPr>
            <a:lvl4pPr marL="1666240" indent="0" algn="ctr">
              <a:buNone/>
              <a:defRPr/>
            </a:lvl4pPr>
            <a:lvl5pPr marL="2221650" indent="0" algn="ctr">
              <a:buNone/>
              <a:defRPr/>
            </a:lvl5pPr>
            <a:lvl6pPr marL="2777062" indent="0" algn="ctr">
              <a:buNone/>
              <a:defRPr/>
            </a:lvl6pPr>
            <a:lvl7pPr marL="3332478" indent="0" algn="ctr">
              <a:buNone/>
              <a:defRPr/>
            </a:lvl7pPr>
            <a:lvl8pPr marL="3887888" indent="0" algn="ctr">
              <a:buNone/>
              <a:defRPr/>
            </a:lvl8pPr>
            <a:lvl9pPr marL="4443301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4223287404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1520" y="329575"/>
            <a:ext cx="13167360" cy="1371601"/>
          </a:xfrm>
          <a:prstGeom prst="rect">
            <a:avLst/>
          </a:prstGeom>
        </p:spPr>
        <p:txBody>
          <a:bodyPr vert="horz" lIns="135761" tIns="67882" rIns="135761" bIns="67882"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062078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5705" y="5288286"/>
            <a:ext cx="12435840" cy="1634490"/>
          </a:xfrm>
          <a:prstGeom prst="rect">
            <a:avLst/>
          </a:prstGeom>
        </p:spPr>
        <p:txBody>
          <a:bodyPr vert="horz" lIns="135761" tIns="67882" rIns="135761" bIns="67882" anchor="t"/>
          <a:lstStyle>
            <a:lvl1pPr algn="l">
              <a:defRPr sz="4827" b="1" cap="all">
                <a:latin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5705" y="3488058"/>
            <a:ext cx="12435840" cy="1800226"/>
          </a:xfrm>
        </p:spPr>
        <p:txBody>
          <a:bodyPr anchor="b"/>
          <a:lstStyle>
            <a:lvl1pPr marL="0" indent="0">
              <a:buNone/>
              <a:defRPr sz="2455"/>
            </a:lvl1pPr>
            <a:lvl2pPr marL="555415" indent="0">
              <a:buNone/>
              <a:defRPr sz="2209"/>
            </a:lvl2pPr>
            <a:lvl3pPr marL="1110824" indent="0">
              <a:buNone/>
              <a:defRPr sz="1964"/>
            </a:lvl3pPr>
            <a:lvl4pPr marL="1666240" indent="0">
              <a:buNone/>
              <a:defRPr sz="1636"/>
            </a:lvl4pPr>
            <a:lvl5pPr marL="2221650" indent="0">
              <a:buNone/>
              <a:defRPr sz="1636"/>
            </a:lvl5pPr>
            <a:lvl6pPr marL="2777062" indent="0">
              <a:buNone/>
              <a:defRPr sz="1636"/>
            </a:lvl6pPr>
            <a:lvl7pPr marL="3332478" indent="0">
              <a:buNone/>
              <a:defRPr sz="1636"/>
            </a:lvl7pPr>
            <a:lvl8pPr marL="3887888" indent="0">
              <a:buNone/>
              <a:defRPr sz="1636"/>
            </a:lvl8pPr>
            <a:lvl9pPr marL="4443301" indent="0">
              <a:buNone/>
              <a:defRPr sz="1636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0954736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1520" y="329575"/>
            <a:ext cx="13167360" cy="1371601"/>
          </a:xfrm>
          <a:prstGeom prst="rect">
            <a:avLst/>
          </a:prstGeom>
        </p:spPr>
        <p:txBody>
          <a:bodyPr vert="horz" lIns="135761" tIns="67882" rIns="135761" bIns="67882"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22402" y="1066802"/>
            <a:ext cx="5770880" cy="6096001"/>
          </a:xfrm>
        </p:spPr>
        <p:txBody>
          <a:bodyPr/>
          <a:lstStyle>
            <a:lvl1pPr>
              <a:defRPr sz="3436"/>
            </a:lvl1pPr>
            <a:lvl2pPr>
              <a:defRPr sz="2946"/>
            </a:lvl2pPr>
            <a:lvl3pPr>
              <a:defRPr sz="2455"/>
            </a:lvl3pPr>
            <a:lvl4pPr>
              <a:defRPr sz="2209"/>
            </a:lvl4pPr>
            <a:lvl5pPr>
              <a:defRPr sz="2209"/>
            </a:lvl5pPr>
            <a:lvl6pPr>
              <a:defRPr sz="2209"/>
            </a:lvl6pPr>
            <a:lvl7pPr>
              <a:defRPr sz="2209"/>
            </a:lvl7pPr>
            <a:lvl8pPr>
              <a:defRPr sz="2209"/>
            </a:lvl8pPr>
            <a:lvl9pPr>
              <a:defRPr sz="2209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437120" y="1066802"/>
            <a:ext cx="5770880" cy="6096001"/>
          </a:xfrm>
        </p:spPr>
        <p:txBody>
          <a:bodyPr/>
          <a:lstStyle>
            <a:lvl1pPr>
              <a:defRPr sz="3436"/>
            </a:lvl1pPr>
            <a:lvl2pPr>
              <a:defRPr sz="2946"/>
            </a:lvl2pPr>
            <a:lvl3pPr>
              <a:defRPr sz="2455"/>
            </a:lvl3pPr>
            <a:lvl4pPr>
              <a:defRPr sz="2209"/>
            </a:lvl4pPr>
            <a:lvl5pPr>
              <a:defRPr sz="2209"/>
            </a:lvl5pPr>
            <a:lvl6pPr>
              <a:defRPr sz="2209"/>
            </a:lvl6pPr>
            <a:lvl7pPr>
              <a:defRPr sz="2209"/>
            </a:lvl7pPr>
            <a:lvl8pPr>
              <a:defRPr sz="2209"/>
            </a:lvl8pPr>
            <a:lvl9pPr>
              <a:defRPr sz="2209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77216528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1520" y="329575"/>
            <a:ext cx="13167360" cy="1371601"/>
          </a:xfrm>
          <a:prstGeom prst="rect">
            <a:avLst/>
          </a:prstGeom>
        </p:spPr>
        <p:txBody>
          <a:bodyPr vert="horz" lIns="135761" tIns="67882" rIns="135761" bIns="67882"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1522" y="1842147"/>
            <a:ext cx="6464302" cy="767716"/>
          </a:xfrm>
        </p:spPr>
        <p:txBody>
          <a:bodyPr anchor="b"/>
          <a:lstStyle>
            <a:lvl1pPr marL="0" indent="0">
              <a:buNone/>
              <a:defRPr sz="2946" b="1"/>
            </a:lvl1pPr>
            <a:lvl2pPr marL="555415" indent="0">
              <a:buNone/>
              <a:defRPr sz="2455" b="1"/>
            </a:lvl2pPr>
            <a:lvl3pPr marL="1110824" indent="0">
              <a:buNone/>
              <a:defRPr sz="2209" b="1"/>
            </a:lvl3pPr>
            <a:lvl4pPr marL="1666240" indent="0">
              <a:buNone/>
              <a:defRPr sz="1964" b="1"/>
            </a:lvl4pPr>
            <a:lvl5pPr marL="2221650" indent="0">
              <a:buNone/>
              <a:defRPr sz="1964" b="1"/>
            </a:lvl5pPr>
            <a:lvl6pPr marL="2777062" indent="0">
              <a:buNone/>
              <a:defRPr sz="1964" b="1"/>
            </a:lvl6pPr>
            <a:lvl7pPr marL="3332478" indent="0">
              <a:buNone/>
              <a:defRPr sz="1964" b="1"/>
            </a:lvl7pPr>
            <a:lvl8pPr marL="3887888" indent="0">
              <a:buNone/>
              <a:defRPr sz="1964" b="1"/>
            </a:lvl8pPr>
            <a:lvl9pPr marL="4443301" indent="0">
              <a:buNone/>
              <a:defRPr sz="1964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1522" y="2609853"/>
            <a:ext cx="6464302" cy="4741547"/>
          </a:xfrm>
        </p:spPr>
        <p:txBody>
          <a:bodyPr/>
          <a:lstStyle>
            <a:lvl1pPr>
              <a:defRPr sz="2946"/>
            </a:lvl1pPr>
            <a:lvl2pPr>
              <a:defRPr sz="2455"/>
            </a:lvl2pPr>
            <a:lvl3pPr>
              <a:defRPr sz="2209"/>
            </a:lvl3pPr>
            <a:lvl4pPr>
              <a:defRPr sz="1964"/>
            </a:lvl4pPr>
            <a:lvl5pPr>
              <a:defRPr sz="1964"/>
            </a:lvl5pPr>
            <a:lvl6pPr>
              <a:defRPr sz="1964"/>
            </a:lvl6pPr>
            <a:lvl7pPr>
              <a:defRPr sz="1964"/>
            </a:lvl7pPr>
            <a:lvl8pPr>
              <a:defRPr sz="1964"/>
            </a:lvl8pPr>
            <a:lvl9pPr>
              <a:defRPr sz="1964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432055" y="1842147"/>
            <a:ext cx="6466840" cy="767716"/>
          </a:xfrm>
        </p:spPr>
        <p:txBody>
          <a:bodyPr anchor="b"/>
          <a:lstStyle>
            <a:lvl1pPr marL="0" indent="0">
              <a:buNone/>
              <a:defRPr sz="2946" b="1"/>
            </a:lvl1pPr>
            <a:lvl2pPr marL="555415" indent="0">
              <a:buNone/>
              <a:defRPr sz="2455" b="1"/>
            </a:lvl2pPr>
            <a:lvl3pPr marL="1110824" indent="0">
              <a:buNone/>
              <a:defRPr sz="2209" b="1"/>
            </a:lvl3pPr>
            <a:lvl4pPr marL="1666240" indent="0">
              <a:buNone/>
              <a:defRPr sz="1964" b="1"/>
            </a:lvl4pPr>
            <a:lvl5pPr marL="2221650" indent="0">
              <a:buNone/>
              <a:defRPr sz="1964" b="1"/>
            </a:lvl5pPr>
            <a:lvl6pPr marL="2777062" indent="0">
              <a:buNone/>
              <a:defRPr sz="1964" b="1"/>
            </a:lvl6pPr>
            <a:lvl7pPr marL="3332478" indent="0">
              <a:buNone/>
              <a:defRPr sz="1964" b="1"/>
            </a:lvl7pPr>
            <a:lvl8pPr marL="3887888" indent="0">
              <a:buNone/>
              <a:defRPr sz="1964" b="1"/>
            </a:lvl8pPr>
            <a:lvl9pPr marL="4443301" indent="0">
              <a:buNone/>
              <a:defRPr sz="1964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432055" y="2609853"/>
            <a:ext cx="6466840" cy="4741547"/>
          </a:xfrm>
        </p:spPr>
        <p:txBody>
          <a:bodyPr/>
          <a:lstStyle>
            <a:lvl1pPr>
              <a:defRPr sz="2946"/>
            </a:lvl1pPr>
            <a:lvl2pPr>
              <a:defRPr sz="2455"/>
            </a:lvl2pPr>
            <a:lvl3pPr>
              <a:defRPr sz="2209"/>
            </a:lvl3pPr>
            <a:lvl4pPr>
              <a:defRPr sz="1964"/>
            </a:lvl4pPr>
            <a:lvl5pPr>
              <a:defRPr sz="1964"/>
            </a:lvl5pPr>
            <a:lvl6pPr>
              <a:defRPr sz="1964"/>
            </a:lvl6pPr>
            <a:lvl7pPr>
              <a:defRPr sz="1964"/>
            </a:lvl7pPr>
            <a:lvl8pPr>
              <a:defRPr sz="1964"/>
            </a:lvl8pPr>
            <a:lvl9pPr>
              <a:defRPr sz="1964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42757756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1520" y="329575"/>
            <a:ext cx="13167360" cy="1371601"/>
          </a:xfrm>
          <a:prstGeom prst="rect">
            <a:avLst/>
          </a:prstGeom>
        </p:spPr>
        <p:txBody>
          <a:bodyPr vert="horz" lIns="135761" tIns="67882" rIns="135761" bIns="67882"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98663112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91804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1528" y="327667"/>
            <a:ext cx="4813301" cy="1394461"/>
          </a:xfrm>
          <a:prstGeom prst="rect">
            <a:avLst/>
          </a:prstGeom>
        </p:spPr>
        <p:txBody>
          <a:bodyPr vert="horz" lIns="135761" tIns="67882" rIns="135761" bIns="67882" anchor="b"/>
          <a:lstStyle>
            <a:lvl1pPr algn="l">
              <a:defRPr sz="2455" b="1">
                <a:latin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20089" y="327668"/>
            <a:ext cx="8178800" cy="7023736"/>
          </a:xfrm>
        </p:spPr>
        <p:txBody>
          <a:bodyPr/>
          <a:lstStyle>
            <a:lvl1pPr>
              <a:defRPr sz="4091"/>
            </a:lvl1pPr>
            <a:lvl2pPr>
              <a:defRPr sz="3436"/>
            </a:lvl2pPr>
            <a:lvl3pPr>
              <a:defRPr sz="2946"/>
            </a:lvl3pPr>
            <a:lvl4pPr>
              <a:defRPr sz="2455"/>
            </a:lvl4pPr>
            <a:lvl5pPr>
              <a:defRPr sz="2455"/>
            </a:lvl5pPr>
            <a:lvl6pPr>
              <a:defRPr sz="2455"/>
            </a:lvl6pPr>
            <a:lvl7pPr>
              <a:defRPr sz="2455"/>
            </a:lvl7pPr>
            <a:lvl8pPr>
              <a:defRPr sz="2455"/>
            </a:lvl8pPr>
            <a:lvl9pPr>
              <a:defRPr sz="245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1528" y="1722128"/>
            <a:ext cx="4813301" cy="5629276"/>
          </a:xfrm>
        </p:spPr>
        <p:txBody>
          <a:bodyPr/>
          <a:lstStyle>
            <a:lvl1pPr marL="0" indent="0">
              <a:buNone/>
              <a:defRPr sz="1636"/>
            </a:lvl1pPr>
            <a:lvl2pPr marL="555415" indent="0">
              <a:buNone/>
              <a:defRPr sz="1555"/>
            </a:lvl2pPr>
            <a:lvl3pPr marL="1110824" indent="0">
              <a:buNone/>
              <a:defRPr sz="1145"/>
            </a:lvl3pPr>
            <a:lvl4pPr marL="1666240" indent="0">
              <a:buNone/>
              <a:defRPr sz="1064"/>
            </a:lvl4pPr>
            <a:lvl5pPr marL="2221650" indent="0">
              <a:buNone/>
              <a:defRPr sz="1064"/>
            </a:lvl5pPr>
            <a:lvl6pPr marL="2777062" indent="0">
              <a:buNone/>
              <a:defRPr sz="1064"/>
            </a:lvl6pPr>
            <a:lvl7pPr marL="3332478" indent="0">
              <a:buNone/>
              <a:defRPr sz="1064"/>
            </a:lvl7pPr>
            <a:lvl8pPr marL="3887888" indent="0">
              <a:buNone/>
              <a:defRPr sz="1064"/>
            </a:lvl8pPr>
            <a:lvl9pPr marL="4443301" indent="0">
              <a:buNone/>
              <a:defRPr sz="1064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508528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67661" y="5760724"/>
            <a:ext cx="8778240" cy="680087"/>
          </a:xfrm>
          <a:prstGeom prst="rect">
            <a:avLst/>
          </a:prstGeom>
        </p:spPr>
        <p:txBody>
          <a:bodyPr vert="horz" lIns="135761" tIns="67882" rIns="135761" bIns="67882" anchor="b"/>
          <a:lstStyle>
            <a:lvl1pPr algn="l">
              <a:defRPr sz="2455" b="1">
                <a:latin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67661" y="735331"/>
            <a:ext cx="8778240" cy="4937760"/>
          </a:xfrm>
        </p:spPr>
        <p:txBody>
          <a:bodyPr/>
          <a:lstStyle>
            <a:lvl1pPr marL="0" indent="0">
              <a:buNone/>
              <a:defRPr sz="4091"/>
            </a:lvl1pPr>
            <a:lvl2pPr marL="555415" indent="0">
              <a:buNone/>
              <a:defRPr sz="3436"/>
            </a:lvl2pPr>
            <a:lvl3pPr marL="1110824" indent="0">
              <a:buNone/>
              <a:defRPr sz="2946"/>
            </a:lvl3pPr>
            <a:lvl4pPr marL="1666240" indent="0">
              <a:buNone/>
              <a:defRPr sz="2455"/>
            </a:lvl4pPr>
            <a:lvl5pPr marL="2221650" indent="0">
              <a:buNone/>
              <a:defRPr sz="2455"/>
            </a:lvl5pPr>
            <a:lvl6pPr marL="2777062" indent="0">
              <a:buNone/>
              <a:defRPr sz="2455"/>
            </a:lvl6pPr>
            <a:lvl7pPr marL="3332478" indent="0">
              <a:buNone/>
              <a:defRPr sz="2455"/>
            </a:lvl7pPr>
            <a:lvl8pPr marL="3887888" indent="0">
              <a:buNone/>
              <a:defRPr sz="2455"/>
            </a:lvl8pPr>
            <a:lvl9pPr marL="4443301" indent="0">
              <a:buNone/>
              <a:defRPr sz="2455"/>
            </a:lvl9pPr>
          </a:lstStyle>
          <a:p>
            <a:pPr lvl="0"/>
            <a:endParaRPr lang="en-US" noProof="0">
              <a:sym typeface="Helvetica Neue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867661" y="6440811"/>
            <a:ext cx="8778240" cy="965836"/>
          </a:xfrm>
        </p:spPr>
        <p:txBody>
          <a:bodyPr/>
          <a:lstStyle>
            <a:lvl1pPr marL="0" indent="0">
              <a:buNone/>
              <a:defRPr sz="1636"/>
            </a:lvl1pPr>
            <a:lvl2pPr marL="555415" indent="0">
              <a:buNone/>
              <a:defRPr sz="1555"/>
            </a:lvl2pPr>
            <a:lvl3pPr marL="1110824" indent="0">
              <a:buNone/>
              <a:defRPr sz="1145"/>
            </a:lvl3pPr>
            <a:lvl4pPr marL="1666240" indent="0">
              <a:buNone/>
              <a:defRPr sz="1064"/>
            </a:lvl4pPr>
            <a:lvl5pPr marL="2221650" indent="0">
              <a:buNone/>
              <a:defRPr sz="1064"/>
            </a:lvl5pPr>
            <a:lvl6pPr marL="2777062" indent="0">
              <a:buNone/>
              <a:defRPr sz="1064"/>
            </a:lvl6pPr>
            <a:lvl7pPr marL="3332478" indent="0">
              <a:buNone/>
              <a:defRPr sz="1064"/>
            </a:lvl7pPr>
            <a:lvl8pPr marL="3887888" indent="0">
              <a:buNone/>
              <a:defRPr sz="1064"/>
            </a:lvl8pPr>
            <a:lvl9pPr marL="4443301" indent="0">
              <a:buNone/>
              <a:defRPr sz="1064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9159687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1520" y="329575"/>
            <a:ext cx="13167360" cy="1371601"/>
          </a:xfrm>
          <a:prstGeom prst="rect">
            <a:avLst/>
          </a:prstGeom>
        </p:spPr>
        <p:txBody>
          <a:bodyPr vert="horz" lIns="135761" tIns="67882" rIns="135761" bIns="67882"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12859854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607045" y="329567"/>
            <a:ext cx="3291842" cy="6833237"/>
          </a:xfrm>
          <a:prstGeom prst="rect">
            <a:avLst/>
          </a:prstGeom>
        </p:spPr>
        <p:txBody>
          <a:bodyPr vert="eaVert" lIns="135761" tIns="67882" rIns="135761" bIns="67882"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31522" y="329567"/>
            <a:ext cx="9631680" cy="683323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61520901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2" y="2556520"/>
            <a:ext cx="12435840" cy="176403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94560" y="4663440"/>
            <a:ext cx="10241280" cy="2103120"/>
          </a:xfrm>
        </p:spPr>
        <p:txBody>
          <a:bodyPr/>
          <a:lstStyle>
            <a:lvl1pPr marL="0" indent="0" algn="ctr">
              <a:buNone/>
              <a:defRPr/>
            </a:lvl1pPr>
            <a:lvl2pPr marL="555415" indent="0" algn="ctr">
              <a:buNone/>
              <a:defRPr/>
            </a:lvl2pPr>
            <a:lvl3pPr marL="1110824" indent="0" algn="ctr">
              <a:buNone/>
              <a:defRPr/>
            </a:lvl3pPr>
            <a:lvl4pPr marL="1666240" indent="0" algn="ctr">
              <a:buNone/>
              <a:defRPr/>
            </a:lvl4pPr>
            <a:lvl5pPr marL="2221650" indent="0" algn="ctr">
              <a:buNone/>
              <a:defRPr/>
            </a:lvl5pPr>
            <a:lvl6pPr marL="2777062" indent="0" algn="ctr">
              <a:buNone/>
              <a:defRPr/>
            </a:lvl6pPr>
            <a:lvl7pPr marL="3332478" indent="0" algn="ctr">
              <a:buNone/>
              <a:defRPr/>
            </a:lvl7pPr>
            <a:lvl8pPr marL="3887888" indent="0" algn="ctr">
              <a:buNone/>
              <a:defRPr/>
            </a:lvl8pPr>
            <a:lvl9pPr marL="4443301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624729520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230918084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5705" y="5288286"/>
            <a:ext cx="12435840" cy="1634490"/>
          </a:xfrm>
        </p:spPr>
        <p:txBody>
          <a:bodyPr anchor="t"/>
          <a:lstStyle>
            <a:lvl1pPr algn="l">
              <a:defRPr sz="4827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5705" y="3488058"/>
            <a:ext cx="12435840" cy="1800226"/>
          </a:xfrm>
        </p:spPr>
        <p:txBody>
          <a:bodyPr anchor="b"/>
          <a:lstStyle>
            <a:lvl1pPr marL="0" indent="0">
              <a:buNone/>
              <a:defRPr sz="2455"/>
            </a:lvl1pPr>
            <a:lvl2pPr marL="555415" indent="0">
              <a:buNone/>
              <a:defRPr sz="2209"/>
            </a:lvl2pPr>
            <a:lvl3pPr marL="1110824" indent="0">
              <a:buNone/>
              <a:defRPr sz="1964"/>
            </a:lvl3pPr>
            <a:lvl4pPr marL="1666240" indent="0">
              <a:buNone/>
              <a:defRPr sz="1636"/>
            </a:lvl4pPr>
            <a:lvl5pPr marL="2221650" indent="0">
              <a:buNone/>
              <a:defRPr sz="1636"/>
            </a:lvl5pPr>
            <a:lvl6pPr marL="2777062" indent="0">
              <a:buNone/>
              <a:defRPr sz="1636"/>
            </a:lvl6pPr>
            <a:lvl7pPr marL="3332478" indent="0">
              <a:buNone/>
              <a:defRPr sz="1636"/>
            </a:lvl7pPr>
            <a:lvl8pPr marL="3887888" indent="0">
              <a:buNone/>
              <a:defRPr sz="1636"/>
            </a:lvl8pPr>
            <a:lvl9pPr marL="4443301" indent="0">
              <a:buNone/>
              <a:defRPr sz="1636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31974854"/>
      </p:ext>
    </p:extLst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22402" y="2331726"/>
            <a:ext cx="5770880" cy="4831079"/>
          </a:xfrm>
        </p:spPr>
        <p:txBody>
          <a:bodyPr/>
          <a:lstStyle>
            <a:lvl1pPr>
              <a:defRPr sz="3436"/>
            </a:lvl1pPr>
            <a:lvl2pPr>
              <a:defRPr sz="2946"/>
            </a:lvl2pPr>
            <a:lvl3pPr>
              <a:defRPr sz="2455"/>
            </a:lvl3pPr>
            <a:lvl4pPr>
              <a:defRPr sz="2209"/>
            </a:lvl4pPr>
            <a:lvl5pPr>
              <a:defRPr sz="2209"/>
            </a:lvl5pPr>
            <a:lvl6pPr>
              <a:defRPr sz="2209"/>
            </a:lvl6pPr>
            <a:lvl7pPr>
              <a:defRPr sz="2209"/>
            </a:lvl7pPr>
            <a:lvl8pPr>
              <a:defRPr sz="2209"/>
            </a:lvl8pPr>
            <a:lvl9pPr>
              <a:defRPr sz="2209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437120" y="2331726"/>
            <a:ext cx="5770880" cy="4831079"/>
          </a:xfrm>
        </p:spPr>
        <p:txBody>
          <a:bodyPr/>
          <a:lstStyle>
            <a:lvl1pPr>
              <a:defRPr sz="3436"/>
            </a:lvl1pPr>
            <a:lvl2pPr>
              <a:defRPr sz="2946"/>
            </a:lvl2pPr>
            <a:lvl3pPr>
              <a:defRPr sz="2455"/>
            </a:lvl3pPr>
            <a:lvl4pPr>
              <a:defRPr sz="2209"/>
            </a:lvl4pPr>
            <a:lvl5pPr>
              <a:defRPr sz="2209"/>
            </a:lvl5pPr>
            <a:lvl6pPr>
              <a:defRPr sz="2209"/>
            </a:lvl6pPr>
            <a:lvl7pPr>
              <a:defRPr sz="2209"/>
            </a:lvl7pPr>
            <a:lvl8pPr>
              <a:defRPr sz="2209"/>
            </a:lvl8pPr>
            <a:lvl9pPr>
              <a:defRPr sz="2209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78364512"/>
      </p:ext>
    </p:extLst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1520" y="329575"/>
            <a:ext cx="13167360" cy="1371601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1522" y="1842147"/>
            <a:ext cx="6464302" cy="767716"/>
          </a:xfrm>
        </p:spPr>
        <p:txBody>
          <a:bodyPr anchor="b"/>
          <a:lstStyle>
            <a:lvl1pPr marL="0" indent="0">
              <a:buNone/>
              <a:defRPr sz="2946" b="1"/>
            </a:lvl1pPr>
            <a:lvl2pPr marL="555415" indent="0">
              <a:buNone/>
              <a:defRPr sz="2455" b="1"/>
            </a:lvl2pPr>
            <a:lvl3pPr marL="1110824" indent="0">
              <a:buNone/>
              <a:defRPr sz="2209" b="1"/>
            </a:lvl3pPr>
            <a:lvl4pPr marL="1666240" indent="0">
              <a:buNone/>
              <a:defRPr sz="1964" b="1"/>
            </a:lvl4pPr>
            <a:lvl5pPr marL="2221650" indent="0">
              <a:buNone/>
              <a:defRPr sz="1964" b="1"/>
            </a:lvl5pPr>
            <a:lvl6pPr marL="2777062" indent="0">
              <a:buNone/>
              <a:defRPr sz="1964" b="1"/>
            </a:lvl6pPr>
            <a:lvl7pPr marL="3332478" indent="0">
              <a:buNone/>
              <a:defRPr sz="1964" b="1"/>
            </a:lvl7pPr>
            <a:lvl8pPr marL="3887888" indent="0">
              <a:buNone/>
              <a:defRPr sz="1964" b="1"/>
            </a:lvl8pPr>
            <a:lvl9pPr marL="4443301" indent="0">
              <a:buNone/>
              <a:defRPr sz="1964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1522" y="2609853"/>
            <a:ext cx="6464302" cy="4741547"/>
          </a:xfrm>
        </p:spPr>
        <p:txBody>
          <a:bodyPr/>
          <a:lstStyle>
            <a:lvl1pPr>
              <a:defRPr sz="2946"/>
            </a:lvl1pPr>
            <a:lvl2pPr>
              <a:defRPr sz="2455"/>
            </a:lvl2pPr>
            <a:lvl3pPr>
              <a:defRPr sz="2209"/>
            </a:lvl3pPr>
            <a:lvl4pPr>
              <a:defRPr sz="1964"/>
            </a:lvl4pPr>
            <a:lvl5pPr>
              <a:defRPr sz="1964"/>
            </a:lvl5pPr>
            <a:lvl6pPr>
              <a:defRPr sz="1964"/>
            </a:lvl6pPr>
            <a:lvl7pPr>
              <a:defRPr sz="1964"/>
            </a:lvl7pPr>
            <a:lvl8pPr>
              <a:defRPr sz="1964"/>
            </a:lvl8pPr>
            <a:lvl9pPr>
              <a:defRPr sz="1964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432055" y="1842147"/>
            <a:ext cx="6466840" cy="767716"/>
          </a:xfrm>
        </p:spPr>
        <p:txBody>
          <a:bodyPr anchor="b"/>
          <a:lstStyle>
            <a:lvl1pPr marL="0" indent="0">
              <a:buNone/>
              <a:defRPr sz="2946" b="1"/>
            </a:lvl1pPr>
            <a:lvl2pPr marL="555415" indent="0">
              <a:buNone/>
              <a:defRPr sz="2455" b="1"/>
            </a:lvl2pPr>
            <a:lvl3pPr marL="1110824" indent="0">
              <a:buNone/>
              <a:defRPr sz="2209" b="1"/>
            </a:lvl3pPr>
            <a:lvl4pPr marL="1666240" indent="0">
              <a:buNone/>
              <a:defRPr sz="1964" b="1"/>
            </a:lvl4pPr>
            <a:lvl5pPr marL="2221650" indent="0">
              <a:buNone/>
              <a:defRPr sz="1964" b="1"/>
            </a:lvl5pPr>
            <a:lvl6pPr marL="2777062" indent="0">
              <a:buNone/>
              <a:defRPr sz="1964" b="1"/>
            </a:lvl6pPr>
            <a:lvl7pPr marL="3332478" indent="0">
              <a:buNone/>
              <a:defRPr sz="1964" b="1"/>
            </a:lvl7pPr>
            <a:lvl8pPr marL="3887888" indent="0">
              <a:buNone/>
              <a:defRPr sz="1964" b="1"/>
            </a:lvl8pPr>
            <a:lvl9pPr marL="4443301" indent="0">
              <a:buNone/>
              <a:defRPr sz="1964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432055" y="2609853"/>
            <a:ext cx="6466840" cy="4741547"/>
          </a:xfrm>
        </p:spPr>
        <p:txBody>
          <a:bodyPr/>
          <a:lstStyle>
            <a:lvl1pPr>
              <a:defRPr sz="2946"/>
            </a:lvl1pPr>
            <a:lvl2pPr>
              <a:defRPr sz="2455"/>
            </a:lvl2pPr>
            <a:lvl3pPr>
              <a:defRPr sz="2209"/>
            </a:lvl3pPr>
            <a:lvl4pPr>
              <a:defRPr sz="1964"/>
            </a:lvl4pPr>
            <a:lvl5pPr>
              <a:defRPr sz="1964"/>
            </a:lvl5pPr>
            <a:lvl6pPr>
              <a:defRPr sz="1964"/>
            </a:lvl6pPr>
            <a:lvl7pPr>
              <a:defRPr sz="1964"/>
            </a:lvl7pPr>
            <a:lvl8pPr>
              <a:defRPr sz="1964"/>
            </a:lvl8pPr>
            <a:lvl9pPr>
              <a:defRPr sz="1964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367449246"/>
      </p:ext>
    </p:extLst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490078370"/>
      </p:ext>
    </p:extLst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30970563"/>
      </p:ext>
    </p:extLst>
  </p:cSld>
  <p:clrMapOvr>
    <a:masterClrMapping/>
  </p:clrMapOvr>
  <p:transition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1528" y="327667"/>
            <a:ext cx="4813301" cy="1394461"/>
          </a:xfrm>
        </p:spPr>
        <p:txBody>
          <a:bodyPr anchor="b"/>
          <a:lstStyle>
            <a:lvl1pPr algn="l">
              <a:defRPr sz="2455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20089" y="327668"/>
            <a:ext cx="8178800" cy="7023736"/>
          </a:xfrm>
        </p:spPr>
        <p:txBody>
          <a:bodyPr/>
          <a:lstStyle>
            <a:lvl1pPr>
              <a:defRPr sz="4091"/>
            </a:lvl1pPr>
            <a:lvl2pPr>
              <a:defRPr sz="3436"/>
            </a:lvl2pPr>
            <a:lvl3pPr>
              <a:defRPr sz="2946"/>
            </a:lvl3pPr>
            <a:lvl4pPr>
              <a:defRPr sz="2455"/>
            </a:lvl4pPr>
            <a:lvl5pPr>
              <a:defRPr sz="2455"/>
            </a:lvl5pPr>
            <a:lvl6pPr>
              <a:defRPr sz="2455"/>
            </a:lvl6pPr>
            <a:lvl7pPr>
              <a:defRPr sz="2455"/>
            </a:lvl7pPr>
            <a:lvl8pPr>
              <a:defRPr sz="2455"/>
            </a:lvl8pPr>
            <a:lvl9pPr>
              <a:defRPr sz="245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1528" y="1722128"/>
            <a:ext cx="4813301" cy="5629276"/>
          </a:xfrm>
        </p:spPr>
        <p:txBody>
          <a:bodyPr/>
          <a:lstStyle>
            <a:lvl1pPr marL="0" indent="0">
              <a:buNone/>
              <a:defRPr sz="1636"/>
            </a:lvl1pPr>
            <a:lvl2pPr marL="555415" indent="0">
              <a:buNone/>
              <a:defRPr sz="1555"/>
            </a:lvl2pPr>
            <a:lvl3pPr marL="1110824" indent="0">
              <a:buNone/>
              <a:defRPr sz="1145"/>
            </a:lvl3pPr>
            <a:lvl4pPr marL="1666240" indent="0">
              <a:buNone/>
              <a:defRPr sz="1064"/>
            </a:lvl4pPr>
            <a:lvl5pPr marL="2221650" indent="0">
              <a:buNone/>
              <a:defRPr sz="1064"/>
            </a:lvl5pPr>
            <a:lvl6pPr marL="2777062" indent="0">
              <a:buNone/>
              <a:defRPr sz="1064"/>
            </a:lvl6pPr>
            <a:lvl7pPr marL="3332478" indent="0">
              <a:buNone/>
              <a:defRPr sz="1064"/>
            </a:lvl7pPr>
            <a:lvl8pPr marL="3887888" indent="0">
              <a:buNone/>
              <a:defRPr sz="1064"/>
            </a:lvl8pPr>
            <a:lvl9pPr marL="4443301" indent="0">
              <a:buNone/>
              <a:defRPr sz="1064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73023959"/>
      </p:ext>
    </p:extLst>
  </p:cSld>
  <p:clrMapOvr>
    <a:masterClrMapping/>
  </p:clrMapOvr>
  <p:transition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67661" y="5760724"/>
            <a:ext cx="8778240" cy="680087"/>
          </a:xfrm>
        </p:spPr>
        <p:txBody>
          <a:bodyPr anchor="b"/>
          <a:lstStyle>
            <a:lvl1pPr algn="l">
              <a:defRPr sz="2455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67661" y="735331"/>
            <a:ext cx="8778240" cy="4937760"/>
          </a:xfrm>
        </p:spPr>
        <p:txBody>
          <a:bodyPr/>
          <a:lstStyle>
            <a:lvl1pPr marL="0" indent="0">
              <a:buNone/>
              <a:defRPr sz="4091"/>
            </a:lvl1pPr>
            <a:lvl2pPr marL="555415" indent="0">
              <a:buNone/>
              <a:defRPr sz="3436"/>
            </a:lvl2pPr>
            <a:lvl3pPr marL="1110824" indent="0">
              <a:buNone/>
              <a:defRPr sz="2946"/>
            </a:lvl3pPr>
            <a:lvl4pPr marL="1666240" indent="0">
              <a:buNone/>
              <a:defRPr sz="2455"/>
            </a:lvl4pPr>
            <a:lvl5pPr marL="2221650" indent="0">
              <a:buNone/>
              <a:defRPr sz="2455"/>
            </a:lvl5pPr>
            <a:lvl6pPr marL="2777062" indent="0">
              <a:buNone/>
              <a:defRPr sz="2455"/>
            </a:lvl6pPr>
            <a:lvl7pPr marL="3332478" indent="0">
              <a:buNone/>
              <a:defRPr sz="2455"/>
            </a:lvl7pPr>
            <a:lvl8pPr marL="3887888" indent="0">
              <a:buNone/>
              <a:defRPr sz="2455"/>
            </a:lvl8pPr>
            <a:lvl9pPr marL="4443301" indent="0">
              <a:buNone/>
              <a:defRPr sz="2455"/>
            </a:lvl9pPr>
          </a:lstStyle>
          <a:p>
            <a:pPr lvl="0"/>
            <a:endParaRPr lang="en-US" noProof="0">
              <a:sym typeface="Helvetica Neue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867661" y="6440811"/>
            <a:ext cx="8778240" cy="965836"/>
          </a:xfrm>
        </p:spPr>
        <p:txBody>
          <a:bodyPr/>
          <a:lstStyle>
            <a:lvl1pPr marL="0" indent="0">
              <a:buNone/>
              <a:defRPr sz="1636"/>
            </a:lvl1pPr>
            <a:lvl2pPr marL="555415" indent="0">
              <a:buNone/>
              <a:defRPr sz="1555"/>
            </a:lvl2pPr>
            <a:lvl3pPr marL="1110824" indent="0">
              <a:buNone/>
              <a:defRPr sz="1145"/>
            </a:lvl3pPr>
            <a:lvl4pPr marL="1666240" indent="0">
              <a:buNone/>
              <a:defRPr sz="1064"/>
            </a:lvl4pPr>
            <a:lvl5pPr marL="2221650" indent="0">
              <a:buNone/>
              <a:defRPr sz="1064"/>
            </a:lvl5pPr>
            <a:lvl6pPr marL="2777062" indent="0">
              <a:buNone/>
              <a:defRPr sz="1064"/>
            </a:lvl6pPr>
            <a:lvl7pPr marL="3332478" indent="0">
              <a:buNone/>
              <a:defRPr sz="1064"/>
            </a:lvl7pPr>
            <a:lvl8pPr marL="3887888" indent="0">
              <a:buNone/>
              <a:defRPr sz="1064"/>
            </a:lvl8pPr>
            <a:lvl9pPr marL="4443301" indent="0">
              <a:buNone/>
              <a:defRPr sz="1064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39152249"/>
      </p:ext>
    </p:extLst>
  </p:cSld>
  <p:clrMapOvr>
    <a:masterClrMapping/>
  </p:clrMapOvr>
  <p:transition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261836168"/>
      </p:ext>
    </p:extLst>
  </p:cSld>
  <p:clrMapOvr>
    <a:masterClrMapping/>
  </p:clrMapOvr>
  <p:transition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261602" y="213361"/>
            <a:ext cx="2946400" cy="694944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22400" y="213361"/>
            <a:ext cx="8595360" cy="694944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4740829"/>
      </p:ext>
    </p:extLst>
  </p:cSld>
  <p:clrMapOvr>
    <a:masterClrMapping/>
  </p:clrMapOvr>
  <p:transition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2" y="2556520"/>
            <a:ext cx="12435840" cy="176403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94560" y="4663440"/>
            <a:ext cx="10241280" cy="2103120"/>
          </a:xfrm>
          <a:prstGeom prst="rect">
            <a:avLst/>
          </a:prstGeom>
        </p:spPr>
        <p:txBody>
          <a:bodyPr vert="horz" lIns="135761" tIns="67882" rIns="135761" bIns="67882"/>
          <a:lstStyle>
            <a:lvl1pPr marL="0" indent="0" algn="ctr">
              <a:buNone/>
              <a:defRPr>
                <a:latin typeface="Arial" panose="020B0604020202020204" pitchFamily="34" charset="0"/>
              </a:defRPr>
            </a:lvl1pPr>
            <a:lvl2pPr marL="555415" indent="0" algn="ctr">
              <a:buNone/>
              <a:defRPr/>
            </a:lvl2pPr>
            <a:lvl3pPr marL="1110824" indent="0" algn="ctr">
              <a:buNone/>
              <a:defRPr/>
            </a:lvl3pPr>
            <a:lvl4pPr marL="1666240" indent="0" algn="ctr">
              <a:buNone/>
              <a:defRPr/>
            </a:lvl4pPr>
            <a:lvl5pPr marL="2221650" indent="0" algn="ctr">
              <a:buNone/>
              <a:defRPr/>
            </a:lvl5pPr>
            <a:lvl6pPr marL="2777062" indent="0" algn="ctr">
              <a:buNone/>
              <a:defRPr/>
            </a:lvl6pPr>
            <a:lvl7pPr marL="3332478" indent="0" algn="ctr">
              <a:buNone/>
              <a:defRPr/>
            </a:lvl7pPr>
            <a:lvl8pPr marL="3887888" indent="0" algn="ctr">
              <a:buNone/>
              <a:defRPr/>
            </a:lvl8pPr>
            <a:lvl9pPr marL="4443301" indent="0" algn="ctr">
              <a:buNone/>
              <a:defRPr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808656912"/>
      </p:ext>
    </p:extLst>
  </p:cSld>
  <p:clrMapOvr>
    <a:masterClrMapping/>
  </p:clrMapOvr>
  <p:transition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31520" y="1920250"/>
            <a:ext cx="13167360" cy="5431156"/>
          </a:xfrm>
          <a:prstGeom prst="rect">
            <a:avLst/>
          </a:prstGeom>
        </p:spPr>
        <p:txBody>
          <a:bodyPr vert="horz" lIns="135761" tIns="67882" rIns="135761" bIns="67882"/>
          <a:lstStyle>
            <a:lvl1pPr>
              <a:defRPr>
                <a:latin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258612651"/>
      </p:ext>
    </p:extLst>
  </p:cSld>
  <p:clrMapOvr>
    <a:masterClrMapping/>
  </p:clrMapOvr>
  <p:transition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5705" y="5288286"/>
            <a:ext cx="12435840" cy="1634490"/>
          </a:xfrm>
        </p:spPr>
        <p:txBody>
          <a:bodyPr anchor="t"/>
          <a:lstStyle>
            <a:lvl1pPr algn="l">
              <a:defRPr sz="4827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5705" y="3488058"/>
            <a:ext cx="12435840" cy="1800226"/>
          </a:xfrm>
          <a:prstGeom prst="rect">
            <a:avLst/>
          </a:prstGeom>
        </p:spPr>
        <p:txBody>
          <a:bodyPr vert="horz" lIns="135761" tIns="67882" rIns="135761" bIns="67882" anchor="b"/>
          <a:lstStyle>
            <a:lvl1pPr marL="0" indent="0">
              <a:buNone/>
              <a:defRPr sz="2455">
                <a:latin typeface="Arial" panose="020B0604020202020204" pitchFamily="34" charset="0"/>
              </a:defRPr>
            </a:lvl1pPr>
            <a:lvl2pPr marL="555415" indent="0">
              <a:buNone/>
              <a:defRPr sz="2209"/>
            </a:lvl2pPr>
            <a:lvl3pPr marL="1110824" indent="0">
              <a:buNone/>
              <a:defRPr sz="1964"/>
            </a:lvl3pPr>
            <a:lvl4pPr marL="1666240" indent="0">
              <a:buNone/>
              <a:defRPr sz="1636"/>
            </a:lvl4pPr>
            <a:lvl5pPr marL="2221650" indent="0">
              <a:buNone/>
              <a:defRPr sz="1636"/>
            </a:lvl5pPr>
            <a:lvl6pPr marL="2777062" indent="0">
              <a:buNone/>
              <a:defRPr sz="1636"/>
            </a:lvl6pPr>
            <a:lvl7pPr marL="3332478" indent="0">
              <a:buNone/>
              <a:defRPr sz="1636"/>
            </a:lvl7pPr>
            <a:lvl8pPr marL="3887888" indent="0">
              <a:buNone/>
              <a:defRPr sz="1636"/>
            </a:lvl8pPr>
            <a:lvl9pPr marL="4443301" indent="0">
              <a:buNone/>
              <a:defRPr sz="1636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80402159"/>
      </p:ext>
    </p:extLst>
  </p:cSld>
  <p:clrMapOvr>
    <a:masterClrMapping/>
  </p:clrMapOvr>
  <p:transition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1522" y="1920250"/>
            <a:ext cx="6461760" cy="5431156"/>
          </a:xfrm>
          <a:prstGeom prst="rect">
            <a:avLst/>
          </a:prstGeom>
        </p:spPr>
        <p:txBody>
          <a:bodyPr vert="horz" lIns="135761" tIns="67882" rIns="135761" bIns="67882"/>
          <a:lstStyle>
            <a:lvl1pPr>
              <a:defRPr sz="3436">
                <a:latin typeface="Arial" panose="020B0604020202020204" pitchFamily="34" charset="0"/>
              </a:defRPr>
            </a:lvl1pPr>
            <a:lvl2pPr>
              <a:defRPr sz="2946">
                <a:latin typeface="Arial" panose="020B0604020202020204" pitchFamily="34" charset="0"/>
              </a:defRPr>
            </a:lvl2pPr>
            <a:lvl3pPr>
              <a:defRPr sz="2455">
                <a:latin typeface="Arial" panose="020B0604020202020204" pitchFamily="34" charset="0"/>
              </a:defRPr>
            </a:lvl3pPr>
            <a:lvl4pPr>
              <a:defRPr sz="2209">
                <a:latin typeface="Arial" panose="020B0604020202020204" pitchFamily="34" charset="0"/>
              </a:defRPr>
            </a:lvl4pPr>
            <a:lvl5pPr>
              <a:defRPr sz="2209">
                <a:latin typeface="Arial" panose="020B0604020202020204" pitchFamily="34" charset="0"/>
              </a:defRPr>
            </a:lvl5pPr>
            <a:lvl6pPr>
              <a:defRPr sz="2209"/>
            </a:lvl6pPr>
            <a:lvl7pPr>
              <a:defRPr sz="2209"/>
            </a:lvl7pPr>
            <a:lvl8pPr>
              <a:defRPr sz="2209"/>
            </a:lvl8pPr>
            <a:lvl9pPr>
              <a:defRPr sz="2209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437122" y="1920250"/>
            <a:ext cx="6461760" cy="5431156"/>
          </a:xfrm>
          <a:prstGeom prst="rect">
            <a:avLst/>
          </a:prstGeom>
        </p:spPr>
        <p:txBody>
          <a:bodyPr vert="horz" lIns="135761" tIns="67882" rIns="135761" bIns="67882"/>
          <a:lstStyle>
            <a:lvl1pPr>
              <a:defRPr sz="3436">
                <a:latin typeface="Arial" panose="020B0604020202020204" pitchFamily="34" charset="0"/>
              </a:defRPr>
            </a:lvl1pPr>
            <a:lvl2pPr>
              <a:defRPr sz="2946">
                <a:latin typeface="Arial" panose="020B0604020202020204" pitchFamily="34" charset="0"/>
              </a:defRPr>
            </a:lvl2pPr>
            <a:lvl3pPr>
              <a:defRPr sz="2455">
                <a:latin typeface="Arial" panose="020B0604020202020204" pitchFamily="34" charset="0"/>
              </a:defRPr>
            </a:lvl3pPr>
            <a:lvl4pPr>
              <a:defRPr sz="2209">
                <a:latin typeface="Arial" panose="020B0604020202020204" pitchFamily="34" charset="0"/>
              </a:defRPr>
            </a:lvl4pPr>
            <a:lvl5pPr>
              <a:defRPr sz="2209">
                <a:latin typeface="Arial" panose="020B0604020202020204" pitchFamily="34" charset="0"/>
              </a:defRPr>
            </a:lvl5pPr>
            <a:lvl6pPr>
              <a:defRPr sz="2209"/>
            </a:lvl6pPr>
            <a:lvl7pPr>
              <a:defRPr sz="2209"/>
            </a:lvl7pPr>
            <a:lvl8pPr>
              <a:defRPr sz="2209"/>
            </a:lvl8pPr>
            <a:lvl9pPr>
              <a:defRPr sz="2209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281145546"/>
      </p:ext>
    </p:extLst>
  </p:cSld>
  <p:clrMapOvr>
    <a:masterClrMapping/>
  </p:clrMapOvr>
  <p:transition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1520" y="329575"/>
            <a:ext cx="13167360" cy="1371601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1522" y="1842147"/>
            <a:ext cx="6464302" cy="767716"/>
          </a:xfrm>
          <a:prstGeom prst="rect">
            <a:avLst/>
          </a:prstGeom>
        </p:spPr>
        <p:txBody>
          <a:bodyPr vert="horz" lIns="135761" tIns="67882" rIns="135761" bIns="67882" anchor="b"/>
          <a:lstStyle>
            <a:lvl1pPr marL="0" indent="0">
              <a:buNone/>
              <a:defRPr sz="2946" b="1">
                <a:latin typeface="Arial" panose="020B0604020202020204" pitchFamily="34" charset="0"/>
              </a:defRPr>
            </a:lvl1pPr>
            <a:lvl2pPr marL="555415" indent="0">
              <a:buNone/>
              <a:defRPr sz="2455" b="1"/>
            </a:lvl2pPr>
            <a:lvl3pPr marL="1110824" indent="0">
              <a:buNone/>
              <a:defRPr sz="2209" b="1"/>
            </a:lvl3pPr>
            <a:lvl4pPr marL="1666240" indent="0">
              <a:buNone/>
              <a:defRPr sz="1964" b="1"/>
            </a:lvl4pPr>
            <a:lvl5pPr marL="2221650" indent="0">
              <a:buNone/>
              <a:defRPr sz="1964" b="1"/>
            </a:lvl5pPr>
            <a:lvl6pPr marL="2777062" indent="0">
              <a:buNone/>
              <a:defRPr sz="1964" b="1"/>
            </a:lvl6pPr>
            <a:lvl7pPr marL="3332478" indent="0">
              <a:buNone/>
              <a:defRPr sz="1964" b="1"/>
            </a:lvl7pPr>
            <a:lvl8pPr marL="3887888" indent="0">
              <a:buNone/>
              <a:defRPr sz="1964" b="1"/>
            </a:lvl8pPr>
            <a:lvl9pPr marL="4443301" indent="0">
              <a:buNone/>
              <a:defRPr sz="1964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1522" y="2609853"/>
            <a:ext cx="6464302" cy="4741547"/>
          </a:xfrm>
          <a:prstGeom prst="rect">
            <a:avLst/>
          </a:prstGeom>
        </p:spPr>
        <p:txBody>
          <a:bodyPr vert="horz" lIns="135761" tIns="67882" rIns="135761" bIns="67882"/>
          <a:lstStyle>
            <a:lvl1pPr>
              <a:defRPr sz="2946">
                <a:latin typeface="Arial" panose="020B0604020202020204" pitchFamily="34" charset="0"/>
              </a:defRPr>
            </a:lvl1pPr>
            <a:lvl2pPr>
              <a:defRPr sz="2455">
                <a:latin typeface="Arial" panose="020B0604020202020204" pitchFamily="34" charset="0"/>
              </a:defRPr>
            </a:lvl2pPr>
            <a:lvl3pPr>
              <a:defRPr sz="2209">
                <a:latin typeface="Arial" panose="020B0604020202020204" pitchFamily="34" charset="0"/>
              </a:defRPr>
            </a:lvl3pPr>
            <a:lvl4pPr>
              <a:defRPr sz="1964">
                <a:latin typeface="Arial" panose="020B0604020202020204" pitchFamily="34" charset="0"/>
              </a:defRPr>
            </a:lvl4pPr>
            <a:lvl5pPr>
              <a:defRPr sz="1964">
                <a:latin typeface="Arial" panose="020B0604020202020204" pitchFamily="34" charset="0"/>
              </a:defRPr>
            </a:lvl5pPr>
            <a:lvl6pPr>
              <a:defRPr sz="1964"/>
            </a:lvl6pPr>
            <a:lvl7pPr>
              <a:defRPr sz="1964"/>
            </a:lvl7pPr>
            <a:lvl8pPr>
              <a:defRPr sz="1964"/>
            </a:lvl8pPr>
            <a:lvl9pPr>
              <a:defRPr sz="1964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432055" y="1842147"/>
            <a:ext cx="6466840" cy="767716"/>
          </a:xfrm>
          <a:prstGeom prst="rect">
            <a:avLst/>
          </a:prstGeom>
        </p:spPr>
        <p:txBody>
          <a:bodyPr vert="horz" lIns="135761" tIns="67882" rIns="135761" bIns="67882" anchor="b"/>
          <a:lstStyle>
            <a:lvl1pPr marL="0" indent="0">
              <a:buNone/>
              <a:defRPr sz="2946" b="1">
                <a:latin typeface="Arial" panose="020B0604020202020204" pitchFamily="34" charset="0"/>
              </a:defRPr>
            </a:lvl1pPr>
            <a:lvl2pPr marL="555415" indent="0">
              <a:buNone/>
              <a:defRPr sz="2455" b="1"/>
            </a:lvl2pPr>
            <a:lvl3pPr marL="1110824" indent="0">
              <a:buNone/>
              <a:defRPr sz="2209" b="1"/>
            </a:lvl3pPr>
            <a:lvl4pPr marL="1666240" indent="0">
              <a:buNone/>
              <a:defRPr sz="1964" b="1"/>
            </a:lvl4pPr>
            <a:lvl5pPr marL="2221650" indent="0">
              <a:buNone/>
              <a:defRPr sz="1964" b="1"/>
            </a:lvl5pPr>
            <a:lvl6pPr marL="2777062" indent="0">
              <a:buNone/>
              <a:defRPr sz="1964" b="1"/>
            </a:lvl6pPr>
            <a:lvl7pPr marL="3332478" indent="0">
              <a:buNone/>
              <a:defRPr sz="1964" b="1"/>
            </a:lvl7pPr>
            <a:lvl8pPr marL="3887888" indent="0">
              <a:buNone/>
              <a:defRPr sz="1964" b="1"/>
            </a:lvl8pPr>
            <a:lvl9pPr marL="4443301" indent="0">
              <a:buNone/>
              <a:defRPr sz="1964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432055" y="2609853"/>
            <a:ext cx="6466840" cy="4741547"/>
          </a:xfrm>
          <a:prstGeom prst="rect">
            <a:avLst/>
          </a:prstGeom>
        </p:spPr>
        <p:txBody>
          <a:bodyPr vert="horz" lIns="135761" tIns="67882" rIns="135761" bIns="67882"/>
          <a:lstStyle>
            <a:lvl1pPr>
              <a:defRPr sz="2946">
                <a:latin typeface="Arial" panose="020B0604020202020204" pitchFamily="34" charset="0"/>
              </a:defRPr>
            </a:lvl1pPr>
            <a:lvl2pPr>
              <a:defRPr sz="2455">
                <a:latin typeface="Arial" panose="020B0604020202020204" pitchFamily="34" charset="0"/>
              </a:defRPr>
            </a:lvl2pPr>
            <a:lvl3pPr>
              <a:defRPr sz="2209">
                <a:latin typeface="Arial" panose="020B0604020202020204" pitchFamily="34" charset="0"/>
              </a:defRPr>
            </a:lvl3pPr>
            <a:lvl4pPr>
              <a:defRPr sz="1964">
                <a:latin typeface="Arial" panose="020B0604020202020204" pitchFamily="34" charset="0"/>
              </a:defRPr>
            </a:lvl4pPr>
            <a:lvl5pPr>
              <a:defRPr sz="1964">
                <a:latin typeface="Arial" panose="020B0604020202020204" pitchFamily="34" charset="0"/>
              </a:defRPr>
            </a:lvl5pPr>
            <a:lvl6pPr>
              <a:defRPr sz="1964"/>
            </a:lvl6pPr>
            <a:lvl7pPr>
              <a:defRPr sz="1964"/>
            </a:lvl7pPr>
            <a:lvl8pPr>
              <a:defRPr sz="1964"/>
            </a:lvl8pPr>
            <a:lvl9pPr>
              <a:defRPr sz="1964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62567117"/>
      </p:ext>
    </p:extLst>
  </p:cSld>
  <p:clrMapOvr>
    <a:masterClrMapping/>
  </p:clrMapOvr>
  <p:transition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574312318"/>
      </p:ext>
    </p:extLst>
  </p:cSld>
  <p:clrMapOvr>
    <a:masterClrMapping/>
  </p:clrMapOvr>
  <p:transition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6339127"/>
      </p:ext>
    </p:extLst>
  </p:cSld>
  <p:clrMapOvr>
    <a:masterClrMapping/>
  </p:clrMapOvr>
  <p:transition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1528" y="327667"/>
            <a:ext cx="4813301" cy="1394461"/>
          </a:xfrm>
        </p:spPr>
        <p:txBody>
          <a:bodyPr anchor="b"/>
          <a:lstStyle>
            <a:lvl1pPr algn="l">
              <a:defRPr sz="2455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20089" y="327668"/>
            <a:ext cx="8178800" cy="7023736"/>
          </a:xfrm>
          <a:prstGeom prst="rect">
            <a:avLst/>
          </a:prstGeom>
        </p:spPr>
        <p:txBody>
          <a:bodyPr vert="horz" lIns="135761" tIns="67882" rIns="135761" bIns="67882"/>
          <a:lstStyle>
            <a:lvl1pPr>
              <a:defRPr sz="4091">
                <a:latin typeface="Arial" panose="020B0604020202020204" pitchFamily="34" charset="0"/>
              </a:defRPr>
            </a:lvl1pPr>
            <a:lvl2pPr>
              <a:defRPr sz="3436">
                <a:latin typeface="Arial" panose="020B0604020202020204" pitchFamily="34" charset="0"/>
              </a:defRPr>
            </a:lvl2pPr>
            <a:lvl3pPr>
              <a:defRPr sz="2946">
                <a:latin typeface="Arial" panose="020B0604020202020204" pitchFamily="34" charset="0"/>
              </a:defRPr>
            </a:lvl3pPr>
            <a:lvl4pPr>
              <a:defRPr sz="2455">
                <a:latin typeface="Arial" panose="020B0604020202020204" pitchFamily="34" charset="0"/>
              </a:defRPr>
            </a:lvl4pPr>
            <a:lvl5pPr>
              <a:defRPr sz="2455">
                <a:latin typeface="Arial" panose="020B0604020202020204" pitchFamily="34" charset="0"/>
              </a:defRPr>
            </a:lvl5pPr>
            <a:lvl6pPr>
              <a:defRPr sz="2455"/>
            </a:lvl6pPr>
            <a:lvl7pPr>
              <a:defRPr sz="2455"/>
            </a:lvl7pPr>
            <a:lvl8pPr>
              <a:defRPr sz="2455"/>
            </a:lvl8pPr>
            <a:lvl9pPr>
              <a:defRPr sz="2455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1528" y="1722128"/>
            <a:ext cx="4813301" cy="5629276"/>
          </a:xfrm>
          <a:prstGeom prst="rect">
            <a:avLst/>
          </a:prstGeom>
        </p:spPr>
        <p:txBody>
          <a:bodyPr vert="horz" lIns="135761" tIns="67882" rIns="135761" bIns="67882"/>
          <a:lstStyle>
            <a:lvl1pPr marL="0" indent="0">
              <a:buNone/>
              <a:defRPr sz="1636">
                <a:latin typeface="Arial" panose="020B0604020202020204" pitchFamily="34" charset="0"/>
              </a:defRPr>
            </a:lvl1pPr>
            <a:lvl2pPr marL="555415" indent="0">
              <a:buNone/>
              <a:defRPr sz="1555"/>
            </a:lvl2pPr>
            <a:lvl3pPr marL="1110824" indent="0">
              <a:buNone/>
              <a:defRPr sz="1145"/>
            </a:lvl3pPr>
            <a:lvl4pPr marL="1666240" indent="0">
              <a:buNone/>
              <a:defRPr sz="1064"/>
            </a:lvl4pPr>
            <a:lvl5pPr marL="2221650" indent="0">
              <a:buNone/>
              <a:defRPr sz="1064"/>
            </a:lvl5pPr>
            <a:lvl6pPr marL="2777062" indent="0">
              <a:buNone/>
              <a:defRPr sz="1064"/>
            </a:lvl6pPr>
            <a:lvl7pPr marL="3332478" indent="0">
              <a:buNone/>
              <a:defRPr sz="1064"/>
            </a:lvl7pPr>
            <a:lvl8pPr marL="3887888" indent="0">
              <a:buNone/>
              <a:defRPr sz="1064"/>
            </a:lvl8pPr>
            <a:lvl9pPr marL="4443301" indent="0">
              <a:buNone/>
              <a:defRPr sz="1064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88763431"/>
      </p:ext>
    </p:extLst>
  </p:cSld>
  <p:clrMapOvr>
    <a:masterClrMapping/>
  </p:clrMapOvr>
  <p:transition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67661" y="5760724"/>
            <a:ext cx="8778240" cy="680087"/>
          </a:xfrm>
        </p:spPr>
        <p:txBody>
          <a:bodyPr anchor="b"/>
          <a:lstStyle>
            <a:lvl1pPr algn="l">
              <a:defRPr sz="2455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67661" y="735331"/>
            <a:ext cx="8778240" cy="4937760"/>
          </a:xfrm>
          <a:prstGeom prst="rect">
            <a:avLst/>
          </a:prstGeom>
        </p:spPr>
        <p:txBody>
          <a:bodyPr vert="horz" lIns="135761" tIns="67882" rIns="135761" bIns="67882"/>
          <a:lstStyle>
            <a:lvl1pPr marL="0" indent="0">
              <a:buNone/>
              <a:defRPr sz="4091">
                <a:latin typeface="Arial" panose="020B0604020202020204" pitchFamily="34" charset="0"/>
              </a:defRPr>
            </a:lvl1pPr>
            <a:lvl2pPr marL="555415" indent="0">
              <a:buNone/>
              <a:defRPr sz="3436"/>
            </a:lvl2pPr>
            <a:lvl3pPr marL="1110824" indent="0">
              <a:buNone/>
              <a:defRPr sz="2946"/>
            </a:lvl3pPr>
            <a:lvl4pPr marL="1666240" indent="0">
              <a:buNone/>
              <a:defRPr sz="2455"/>
            </a:lvl4pPr>
            <a:lvl5pPr marL="2221650" indent="0">
              <a:buNone/>
              <a:defRPr sz="2455"/>
            </a:lvl5pPr>
            <a:lvl6pPr marL="2777062" indent="0">
              <a:buNone/>
              <a:defRPr sz="2455"/>
            </a:lvl6pPr>
            <a:lvl7pPr marL="3332478" indent="0">
              <a:buNone/>
              <a:defRPr sz="2455"/>
            </a:lvl7pPr>
            <a:lvl8pPr marL="3887888" indent="0">
              <a:buNone/>
              <a:defRPr sz="2455"/>
            </a:lvl8pPr>
            <a:lvl9pPr marL="4443301" indent="0">
              <a:buNone/>
              <a:defRPr sz="2455"/>
            </a:lvl9pPr>
          </a:lstStyle>
          <a:p>
            <a:pPr lvl="0"/>
            <a:endParaRPr lang="en-US" noProof="0" dirty="0">
              <a:sym typeface="Gill Sans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867661" y="6440811"/>
            <a:ext cx="8778240" cy="965836"/>
          </a:xfrm>
          <a:prstGeom prst="rect">
            <a:avLst/>
          </a:prstGeom>
        </p:spPr>
        <p:txBody>
          <a:bodyPr vert="horz" lIns="135761" tIns="67882" rIns="135761" bIns="67882"/>
          <a:lstStyle>
            <a:lvl1pPr marL="0" indent="0">
              <a:buNone/>
              <a:defRPr sz="1636">
                <a:latin typeface="Arial" panose="020B0604020202020204" pitchFamily="34" charset="0"/>
              </a:defRPr>
            </a:lvl1pPr>
            <a:lvl2pPr marL="555415" indent="0">
              <a:buNone/>
              <a:defRPr sz="1555"/>
            </a:lvl2pPr>
            <a:lvl3pPr marL="1110824" indent="0">
              <a:buNone/>
              <a:defRPr sz="1145"/>
            </a:lvl3pPr>
            <a:lvl4pPr marL="1666240" indent="0">
              <a:buNone/>
              <a:defRPr sz="1064"/>
            </a:lvl4pPr>
            <a:lvl5pPr marL="2221650" indent="0">
              <a:buNone/>
              <a:defRPr sz="1064"/>
            </a:lvl5pPr>
            <a:lvl6pPr marL="2777062" indent="0">
              <a:buNone/>
              <a:defRPr sz="1064"/>
            </a:lvl6pPr>
            <a:lvl7pPr marL="3332478" indent="0">
              <a:buNone/>
              <a:defRPr sz="1064"/>
            </a:lvl7pPr>
            <a:lvl8pPr marL="3887888" indent="0">
              <a:buNone/>
              <a:defRPr sz="1064"/>
            </a:lvl8pPr>
            <a:lvl9pPr marL="4443301" indent="0">
              <a:buNone/>
              <a:defRPr sz="1064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53401141"/>
      </p:ext>
    </p:extLst>
  </p:cSld>
  <p:clrMapOvr>
    <a:masterClrMapping/>
  </p:clrMapOvr>
  <p:transition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31520" y="1920250"/>
            <a:ext cx="13167360" cy="5431156"/>
          </a:xfrm>
          <a:prstGeom prst="rect">
            <a:avLst/>
          </a:prstGeom>
        </p:spPr>
        <p:txBody>
          <a:bodyPr vert="eaVert" lIns="135761" tIns="67882" rIns="135761" bIns="67882"/>
          <a:lstStyle>
            <a:lvl1pPr>
              <a:defRPr>
                <a:latin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88412272"/>
      </p:ext>
    </p:extLst>
  </p:cSld>
  <p:clrMapOvr>
    <a:masterClrMapping/>
  </p:clrMapOvr>
  <p:transition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607045" y="1920250"/>
            <a:ext cx="3291842" cy="5431156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31522" y="1920250"/>
            <a:ext cx="9631680" cy="5431156"/>
          </a:xfrm>
          <a:prstGeom prst="rect">
            <a:avLst/>
          </a:prstGeom>
        </p:spPr>
        <p:txBody>
          <a:bodyPr vert="eaVert" lIns="135761" tIns="67882" rIns="135761" bIns="67882"/>
          <a:lstStyle>
            <a:lvl1pPr>
              <a:defRPr>
                <a:latin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675407689"/>
      </p:ext>
    </p:extLst>
  </p:cSld>
  <p:clrMapOvr>
    <a:masterClrMapping/>
  </p:clrMapOvr>
  <p:transition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2" y="2556520"/>
            <a:ext cx="12435840" cy="176403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94560" y="4663440"/>
            <a:ext cx="10241280" cy="2103120"/>
          </a:xfrm>
        </p:spPr>
        <p:txBody>
          <a:bodyPr/>
          <a:lstStyle>
            <a:lvl1pPr marL="0" indent="0" algn="ctr">
              <a:buNone/>
              <a:defRPr/>
            </a:lvl1pPr>
            <a:lvl2pPr marL="555415" indent="0" algn="ctr">
              <a:buNone/>
              <a:defRPr/>
            </a:lvl2pPr>
            <a:lvl3pPr marL="1110824" indent="0" algn="ctr">
              <a:buNone/>
              <a:defRPr/>
            </a:lvl3pPr>
            <a:lvl4pPr marL="1666240" indent="0" algn="ctr">
              <a:buNone/>
              <a:defRPr/>
            </a:lvl4pPr>
            <a:lvl5pPr marL="2221650" indent="0" algn="ctr">
              <a:buNone/>
              <a:defRPr/>
            </a:lvl5pPr>
            <a:lvl6pPr marL="2777062" indent="0" algn="ctr">
              <a:buNone/>
              <a:defRPr/>
            </a:lvl6pPr>
            <a:lvl7pPr marL="3332478" indent="0" algn="ctr">
              <a:buNone/>
              <a:defRPr/>
            </a:lvl7pPr>
            <a:lvl8pPr marL="3887888" indent="0" algn="ctr">
              <a:buNone/>
              <a:defRPr/>
            </a:lvl8pPr>
            <a:lvl9pPr marL="4443301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325747899"/>
      </p:ext>
    </p:extLst>
  </p:cSld>
  <p:clrMapOvr>
    <a:masterClrMapping/>
  </p:clrMapOvr>
  <p:transition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814964475"/>
      </p:ext>
    </p:extLst>
  </p:cSld>
  <p:clrMapOvr>
    <a:masterClrMapping/>
  </p:clrMapOvr>
  <p:transition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5705" y="5288286"/>
            <a:ext cx="12435840" cy="1634490"/>
          </a:xfrm>
        </p:spPr>
        <p:txBody>
          <a:bodyPr anchor="t"/>
          <a:lstStyle>
            <a:lvl1pPr algn="l">
              <a:defRPr sz="4827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5705" y="3488058"/>
            <a:ext cx="12435840" cy="1800226"/>
          </a:xfrm>
        </p:spPr>
        <p:txBody>
          <a:bodyPr anchor="b"/>
          <a:lstStyle>
            <a:lvl1pPr marL="0" indent="0">
              <a:buNone/>
              <a:defRPr sz="2455"/>
            </a:lvl1pPr>
            <a:lvl2pPr marL="555415" indent="0">
              <a:buNone/>
              <a:defRPr sz="2209"/>
            </a:lvl2pPr>
            <a:lvl3pPr marL="1110824" indent="0">
              <a:buNone/>
              <a:defRPr sz="1964"/>
            </a:lvl3pPr>
            <a:lvl4pPr marL="1666240" indent="0">
              <a:buNone/>
              <a:defRPr sz="1636"/>
            </a:lvl4pPr>
            <a:lvl5pPr marL="2221650" indent="0">
              <a:buNone/>
              <a:defRPr sz="1636"/>
            </a:lvl5pPr>
            <a:lvl6pPr marL="2777062" indent="0">
              <a:buNone/>
              <a:defRPr sz="1636"/>
            </a:lvl6pPr>
            <a:lvl7pPr marL="3332478" indent="0">
              <a:buNone/>
              <a:defRPr sz="1636"/>
            </a:lvl7pPr>
            <a:lvl8pPr marL="3887888" indent="0">
              <a:buNone/>
              <a:defRPr sz="1636"/>
            </a:lvl8pPr>
            <a:lvl9pPr marL="4443301" indent="0">
              <a:buNone/>
              <a:defRPr sz="1636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05534074"/>
      </p:ext>
    </p:extLst>
  </p:cSld>
  <p:clrMapOvr>
    <a:masterClrMapping/>
  </p:clrMapOvr>
  <p:transition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22402" y="4236725"/>
            <a:ext cx="5770880" cy="960120"/>
          </a:xfrm>
        </p:spPr>
        <p:txBody>
          <a:bodyPr/>
          <a:lstStyle>
            <a:lvl1pPr>
              <a:defRPr sz="3436"/>
            </a:lvl1pPr>
            <a:lvl2pPr>
              <a:defRPr sz="2946"/>
            </a:lvl2pPr>
            <a:lvl3pPr>
              <a:defRPr sz="2455"/>
            </a:lvl3pPr>
            <a:lvl4pPr>
              <a:defRPr sz="2209"/>
            </a:lvl4pPr>
            <a:lvl5pPr>
              <a:defRPr sz="2209"/>
            </a:lvl5pPr>
            <a:lvl6pPr>
              <a:defRPr sz="2209"/>
            </a:lvl6pPr>
            <a:lvl7pPr>
              <a:defRPr sz="2209"/>
            </a:lvl7pPr>
            <a:lvl8pPr>
              <a:defRPr sz="2209"/>
            </a:lvl8pPr>
            <a:lvl9pPr>
              <a:defRPr sz="2209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437120" y="4236725"/>
            <a:ext cx="5770880" cy="960120"/>
          </a:xfrm>
        </p:spPr>
        <p:txBody>
          <a:bodyPr/>
          <a:lstStyle>
            <a:lvl1pPr>
              <a:defRPr sz="3436"/>
            </a:lvl1pPr>
            <a:lvl2pPr>
              <a:defRPr sz="2946"/>
            </a:lvl2pPr>
            <a:lvl3pPr>
              <a:defRPr sz="2455"/>
            </a:lvl3pPr>
            <a:lvl4pPr>
              <a:defRPr sz="2209"/>
            </a:lvl4pPr>
            <a:lvl5pPr>
              <a:defRPr sz="2209"/>
            </a:lvl5pPr>
            <a:lvl6pPr>
              <a:defRPr sz="2209"/>
            </a:lvl6pPr>
            <a:lvl7pPr>
              <a:defRPr sz="2209"/>
            </a:lvl7pPr>
            <a:lvl8pPr>
              <a:defRPr sz="2209"/>
            </a:lvl8pPr>
            <a:lvl9pPr>
              <a:defRPr sz="2209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184198968"/>
      </p:ext>
    </p:extLst>
  </p:cSld>
  <p:clrMapOvr>
    <a:masterClrMapping/>
  </p:clrMapOvr>
  <p:transition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1520" y="329575"/>
            <a:ext cx="13167360" cy="1371601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1522" y="1842147"/>
            <a:ext cx="6464302" cy="767716"/>
          </a:xfrm>
        </p:spPr>
        <p:txBody>
          <a:bodyPr anchor="b"/>
          <a:lstStyle>
            <a:lvl1pPr marL="0" indent="0">
              <a:buNone/>
              <a:defRPr sz="2946" b="1"/>
            </a:lvl1pPr>
            <a:lvl2pPr marL="555415" indent="0">
              <a:buNone/>
              <a:defRPr sz="2455" b="1"/>
            </a:lvl2pPr>
            <a:lvl3pPr marL="1110824" indent="0">
              <a:buNone/>
              <a:defRPr sz="2209" b="1"/>
            </a:lvl3pPr>
            <a:lvl4pPr marL="1666240" indent="0">
              <a:buNone/>
              <a:defRPr sz="1964" b="1"/>
            </a:lvl4pPr>
            <a:lvl5pPr marL="2221650" indent="0">
              <a:buNone/>
              <a:defRPr sz="1964" b="1"/>
            </a:lvl5pPr>
            <a:lvl6pPr marL="2777062" indent="0">
              <a:buNone/>
              <a:defRPr sz="1964" b="1"/>
            </a:lvl6pPr>
            <a:lvl7pPr marL="3332478" indent="0">
              <a:buNone/>
              <a:defRPr sz="1964" b="1"/>
            </a:lvl7pPr>
            <a:lvl8pPr marL="3887888" indent="0">
              <a:buNone/>
              <a:defRPr sz="1964" b="1"/>
            </a:lvl8pPr>
            <a:lvl9pPr marL="4443301" indent="0">
              <a:buNone/>
              <a:defRPr sz="1964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1522" y="2609853"/>
            <a:ext cx="6464302" cy="4741547"/>
          </a:xfrm>
        </p:spPr>
        <p:txBody>
          <a:bodyPr/>
          <a:lstStyle>
            <a:lvl1pPr>
              <a:defRPr sz="2946"/>
            </a:lvl1pPr>
            <a:lvl2pPr>
              <a:defRPr sz="2455"/>
            </a:lvl2pPr>
            <a:lvl3pPr>
              <a:defRPr sz="2209"/>
            </a:lvl3pPr>
            <a:lvl4pPr>
              <a:defRPr sz="1964"/>
            </a:lvl4pPr>
            <a:lvl5pPr>
              <a:defRPr sz="1964"/>
            </a:lvl5pPr>
            <a:lvl6pPr>
              <a:defRPr sz="1964"/>
            </a:lvl6pPr>
            <a:lvl7pPr>
              <a:defRPr sz="1964"/>
            </a:lvl7pPr>
            <a:lvl8pPr>
              <a:defRPr sz="1964"/>
            </a:lvl8pPr>
            <a:lvl9pPr>
              <a:defRPr sz="1964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432055" y="1842147"/>
            <a:ext cx="6466840" cy="767716"/>
          </a:xfrm>
        </p:spPr>
        <p:txBody>
          <a:bodyPr anchor="b"/>
          <a:lstStyle>
            <a:lvl1pPr marL="0" indent="0">
              <a:buNone/>
              <a:defRPr sz="2946" b="1"/>
            </a:lvl1pPr>
            <a:lvl2pPr marL="555415" indent="0">
              <a:buNone/>
              <a:defRPr sz="2455" b="1"/>
            </a:lvl2pPr>
            <a:lvl3pPr marL="1110824" indent="0">
              <a:buNone/>
              <a:defRPr sz="2209" b="1"/>
            </a:lvl3pPr>
            <a:lvl4pPr marL="1666240" indent="0">
              <a:buNone/>
              <a:defRPr sz="1964" b="1"/>
            </a:lvl4pPr>
            <a:lvl5pPr marL="2221650" indent="0">
              <a:buNone/>
              <a:defRPr sz="1964" b="1"/>
            </a:lvl5pPr>
            <a:lvl6pPr marL="2777062" indent="0">
              <a:buNone/>
              <a:defRPr sz="1964" b="1"/>
            </a:lvl6pPr>
            <a:lvl7pPr marL="3332478" indent="0">
              <a:buNone/>
              <a:defRPr sz="1964" b="1"/>
            </a:lvl7pPr>
            <a:lvl8pPr marL="3887888" indent="0">
              <a:buNone/>
              <a:defRPr sz="1964" b="1"/>
            </a:lvl8pPr>
            <a:lvl9pPr marL="4443301" indent="0">
              <a:buNone/>
              <a:defRPr sz="1964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432055" y="2609853"/>
            <a:ext cx="6466840" cy="4741547"/>
          </a:xfrm>
        </p:spPr>
        <p:txBody>
          <a:bodyPr/>
          <a:lstStyle>
            <a:lvl1pPr>
              <a:defRPr sz="2946"/>
            </a:lvl1pPr>
            <a:lvl2pPr>
              <a:defRPr sz="2455"/>
            </a:lvl2pPr>
            <a:lvl3pPr>
              <a:defRPr sz="2209"/>
            </a:lvl3pPr>
            <a:lvl4pPr>
              <a:defRPr sz="1964"/>
            </a:lvl4pPr>
            <a:lvl5pPr>
              <a:defRPr sz="1964"/>
            </a:lvl5pPr>
            <a:lvl6pPr>
              <a:defRPr sz="1964"/>
            </a:lvl6pPr>
            <a:lvl7pPr>
              <a:defRPr sz="1964"/>
            </a:lvl7pPr>
            <a:lvl8pPr>
              <a:defRPr sz="1964"/>
            </a:lvl8pPr>
            <a:lvl9pPr>
              <a:defRPr sz="1964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60442326"/>
      </p:ext>
    </p:extLst>
  </p:cSld>
  <p:clrMapOvr>
    <a:masterClrMapping/>
  </p:clrMapOvr>
  <p:transition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067913830"/>
      </p:ext>
    </p:extLst>
  </p:cSld>
  <p:clrMapOvr>
    <a:masterClrMapping/>
  </p:clrMapOvr>
  <p:transition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13376360"/>
      </p:ext>
    </p:extLst>
  </p:cSld>
  <p:clrMapOvr>
    <a:masterClrMapping/>
  </p:clrMapOvr>
  <p:transition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1528" y="327667"/>
            <a:ext cx="4813301" cy="1394461"/>
          </a:xfrm>
        </p:spPr>
        <p:txBody>
          <a:bodyPr/>
          <a:lstStyle>
            <a:lvl1pPr algn="l">
              <a:defRPr sz="2455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20089" y="327668"/>
            <a:ext cx="8178800" cy="7023736"/>
          </a:xfrm>
        </p:spPr>
        <p:txBody>
          <a:bodyPr/>
          <a:lstStyle>
            <a:lvl1pPr>
              <a:defRPr sz="4091"/>
            </a:lvl1pPr>
            <a:lvl2pPr>
              <a:defRPr sz="3436"/>
            </a:lvl2pPr>
            <a:lvl3pPr>
              <a:defRPr sz="2946"/>
            </a:lvl3pPr>
            <a:lvl4pPr>
              <a:defRPr sz="2455"/>
            </a:lvl4pPr>
            <a:lvl5pPr>
              <a:defRPr sz="2455"/>
            </a:lvl5pPr>
            <a:lvl6pPr>
              <a:defRPr sz="2455"/>
            </a:lvl6pPr>
            <a:lvl7pPr>
              <a:defRPr sz="2455"/>
            </a:lvl7pPr>
            <a:lvl8pPr>
              <a:defRPr sz="2455"/>
            </a:lvl8pPr>
            <a:lvl9pPr>
              <a:defRPr sz="245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1528" y="1722128"/>
            <a:ext cx="4813301" cy="5629276"/>
          </a:xfrm>
        </p:spPr>
        <p:txBody>
          <a:bodyPr/>
          <a:lstStyle>
            <a:lvl1pPr marL="0" indent="0">
              <a:buNone/>
              <a:defRPr sz="1636"/>
            </a:lvl1pPr>
            <a:lvl2pPr marL="555415" indent="0">
              <a:buNone/>
              <a:defRPr sz="1555"/>
            </a:lvl2pPr>
            <a:lvl3pPr marL="1110824" indent="0">
              <a:buNone/>
              <a:defRPr sz="1145"/>
            </a:lvl3pPr>
            <a:lvl4pPr marL="1666240" indent="0">
              <a:buNone/>
              <a:defRPr sz="1064"/>
            </a:lvl4pPr>
            <a:lvl5pPr marL="2221650" indent="0">
              <a:buNone/>
              <a:defRPr sz="1064"/>
            </a:lvl5pPr>
            <a:lvl6pPr marL="2777062" indent="0">
              <a:buNone/>
              <a:defRPr sz="1064"/>
            </a:lvl6pPr>
            <a:lvl7pPr marL="3332478" indent="0">
              <a:buNone/>
              <a:defRPr sz="1064"/>
            </a:lvl7pPr>
            <a:lvl8pPr marL="3887888" indent="0">
              <a:buNone/>
              <a:defRPr sz="1064"/>
            </a:lvl8pPr>
            <a:lvl9pPr marL="4443301" indent="0">
              <a:buNone/>
              <a:defRPr sz="1064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01571422"/>
      </p:ext>
    </p:extLst>
  </p:cSld>
  <p:clrMapOvr>
    <a:masterClrMapping/>
  </p:clrMapOvr>
  <p:transition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67661" y="5760724"/>
            <a:ext cx="8778240" cy="680087"/>
          </a:xfrm>
        </p:spPr>
        <p:txBody>
          <a:bodyPr/>
          <a:lstStyle>
            <a:lvl1pPr algn="l">
              <a:defRPr sz="2455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67661" y="735331"/>
            <a:ext cx="8778240" cy="4937760"/>
          </a:xfrm>
        </p:spPr>
        <p:txBody>
          <a:bodyPr/>
          <a:lstStyle>
            <a:lvl1pPr marL="0" indent="0">
              <a:buNone/>
              <a:defRPr sz="4091"/>
            </a:lvl1pPr>
            <a:lvl2pPr marL="555415" indent="0">
              <a:buNone/>
              <a:defRPr sz="3436"/>
            </a:lvl2pPr>
            <a:lvl3pPr marL="1110824" indent="0">
              <a:buNone/>
              <a:defRPr sz="2946"/>
            </a:lvl3pPr>
            <a:lvl4pPr marL="1666240" indent="0">
              <a:buNone/>
              <a:defRPr sz="2455"/>
            </a:lvl4pPr>
            <a:lvl5pPr marL="2221650" indent="0">
              <a:buNone/>
              <a:defRPr sz="2455"/>
            </a:lvl5pPr>
            <a:lvl6pPr marL="2777062" indent="0">
              <a:buNone/>
              <a:defRPr sz="2455"/>
            </a:lvl6pPr>
            <a:lvl7pPr marL="3332478" indent="0">
              <a:buNone/>
              <a:defRPr sz="2455"/>
            </a:lvl7pPr>
            <a:lvl8pPr marL="3887888" indent="0">
              <a:buNone/>
              <a:defRPr sz="2455"/>
            </a:lvl8pPr>
            <a:lvl9pPr marL="4443301" indent="0">
              <a:buNone/>
              <a:defRPr sz="2455"/>
            </a:lvl9pPr>
          </a:lstStyle>
          <a:p>
            <a:pPr lvl="0"/>
            <a:endParaRPr lang="en-US" noProof="0">
              <a:sym typeface="Helvetica Neue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867661" y="6440811"/>
            <a:ext cx="8778240" cy="965836"/>
          </a:xfrm>
        </p:spPr>
        <p:txBody>
          <a:bodyPr/>
          <a:lstStyle>
            <a:lvl1pPr marL="0" indent="0">
              <a:buNone/>
              <a:defRPr sz="1636"/>
            </a:lvl1pPr>
            <a:lvl2pPr marL="555415" indent="0">
              <a:buNone/>
              <a:defRPr sz="1555"/>
            </a:lvl2pPr>
            <a:lvl3pPr marL="1110824" indent="0">
              <a:buNone/>
              <a:defRPr sz="1145"/>
            </a:lvl3pPr>
            <a:lvl4pPr marL="1666240" indent="0">
              <a:buNone/>
              <a:defRPr sz="1064"/>
            </a:lvl4pPr>
            <a:lvl5pPr marL="2221650" indent="0">
              <a:buNone/>
              <a:defRPr sz="1064"/>
            </a:lvl5pPr>
            <a:lvl6pPr marL="2777062" indent="0">
              <a:buNone/>
              <a:defRPr sz="1064"/>
            </a:lvl6pPr>
            <a:lvl7pPr marL="3332478" indent="0">
              <a:buNone/>
              <a:defRPr sz="1064"/>
            </a:lvl7pPr>
            <a:lvl8pPr marL="3887888" indent="0">
              <a:buNone/>
              <a:defRPr sz="1064"/>
            </a:lvl8pPr>
            <a:lvl9pPr marL="4443301" indent="0">
              <a:buNone/>
              <a:defRPr sz="1064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56735240"/>
      </p:ext>
    </p:extLst>
  </p:cSld>
  <p:clrMapOvr>
    <a:masterClrMapping/>
  </p:clrMapOvr>
  <p:transition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64409550"/>
      </p:ext>
    </p:extLst>
  </p:cSld>
  <p:clrMapOvr>
    <a:masterClrMapping/>
  </p:clrMapOvr>
  <p:transition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261602" y="1386842"/>
            <a:ext cx="2946400" cy="38100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22400" y="1386842"/>
            <a:ext cx="8595360" cy="381000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489689349"/>
      </p:ext>
    </p:extLst>
  </p:cSld>
  <p:clrMapOvr>
    <a:masterClrMapping/>
  </p:clrMapOvr>
  <p:transition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2" y="2556520"/>
            <a:ext cx="12435840" cy="1764031"/>
          </a:xfrm>
          <a:prstGeom prst="rect">
            <a:avLst/>
          </a:prstGeom>
        </p:spPr>
        <p:txBody>
          <a:bodyPr vert="horz" lIns="135761" tIns="67882" rIns="135761" bIns="67882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94560" y="4663440"/>
            <a:ext cx="10241280" cy="2103120"/>
          </a:xfrm>
          <a:prstGeom prst="rect">
            <a:avLst/>
          </a:prstGeom>
        </p:spPr>
        <p:txBody>
          <a:bodyPr vert="horz" lIns="135761" tIns="67882" rIns="135761" bIns="67882"/>
          <a:lstStyle>
            <a:lvl1pPr marL="0" indent="0" algn="ctr">
              <a:buNone/>
              <a:defRPr/>
            </a:lvl1pPr>
            <a:lvl2pPr marL="555415" indent="0" algn="ctr">
              <a:buNone/>
              <a:defRPr/>
            </a:lvl2pPr>
            <a:lvl3pPr marL="1110824" indent="0" algn="ctr">
              <a:buNone/>
              <a:defRPr/>
            </a:lvl3pPr>
            <a:lvl4pPr marL="1666240" indent="0" algn="ctr">
              <a:buNone/>
              <a:defRPr/>
            </a:lvl4pPr>
            <a:lvl5pPr marL="2221650" indent="0" algn="ctr">
              <a:buNone/>
              <a:defRPr/>
            </a:lvl5pPr>
            <a:lvl6pPr marL="2777062" indent="0" algn="ctr">
              <a:buNone/>
              <a:defRPr/>
            </a:lvl6pPr>
            <a:lvl7pPr marL="3332478" indent="0" algn="ctr">
              <a:buNone/>
              <a:defRPr/>
            </a:lvl7pPr>
            <a:lvl8pPr marL="3887888" indent="0" algn="ctr">
              <a:buNone/>
              <a:defRPr/>
            </a:lvl8pPr>
            <a:lvl9pPr marL="4443301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84780012"/>
      </p:ext>
    </p:extLst>
  </p:cSld>
  <p:clrMapOvr>
    <a:masterClrMapping/>
  </p:clrMapOvr>
  <p:transition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1520" y="329575"/>
            <a:ext cx="13167360" cy="1371601"/>
          </a:xfrm>
          <a:prstGeom prst="rect">
            <a:avLst/>
          </a:prstGeom>
        </p:spPr>
        <p:txBody>
          <a:bodyPr vert="horz" lIns="135761" tIns="67882" rIns="135761" bIns="67882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31520" y="1920250"/>
            <a:ext cx="13167360" cy="5431156"/>
          </a:xfrm>
          <a:prstGeom prst="rect">
            <a:avLst/>
          </a:prstGeom>
        </p:spPr>
        <p:txBody>
          <a:bodyPr vert="horz" lIns="135761" tIns="67882" rIns="135761" bIns="67882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550151913"/>
      </p:ext>
    </p:extLst>
  </p:cSld>
  <p:clrMapOvr>
    <a:masterClrMapping/>
  </p:clrMapOvr>
  <p:transition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5705" y="5288286"/>
            <a:ext cx="12435840" cy="1634490"/>
          </a:xfrm>
          <a:prstGeom prst="rect">
            <a:avLst/>
          </a:prstGeom>
        </p:spPr>
        <p:txBody>
          <a:bodyPr vert="horz" lIns="135761" tIns="67882" rIns="135761" bIns="67882" anchor="t"/>
          <a:lstStyle>
            <a:lvl1pPr algn="l">
              <a:defRPr sz="4827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5705" y="3488058"/>
            <a:ext cx="12435840" cy="1800226"/>
          </a:xfrm>
          <a:prstGeom prst="rect">
            <a:avLst/>
          </a:prstGeom>
        </p:spPr>
        <p:txBody>
          <a:bodyPr vert="horz" lIns="135761" tIns="67882" rIns="135761" bIns="67882" anchor="b"/>
          <a:lstStyle>
            <a:lvl1pPr marL="0" indent="0">
              <a:buNone/>
              <a:defRPr sz="2455"/>
            </a:lvl1pPr>
            <a:lvl2pPr marL="555415" indent="0">
              <a:buNone/>
              <a:defRPr sz="2209"/>
            </a:lvl2pPr>
            <a:lvl3pPr marL="1110824" indent="0">
              <a:buNone/>
              <a:defRPr sz="1964"/>
            </a:lvl3pPr>
            <a:lvl4pPr marL="1666240" indent="0">
              <a:buNone/>
              <a:defRPr sz="1636"/>
            </a:lvl4pPr>
            <a:lvl5pPr marL="2221650" indent="0">
              <a:buNone/>
              <a:defRPr sz="1636"/>
            </a:lvl5pPr>
            <a:lvl6pPr marL="2777062" indent="0">
              <a:buNone/>
              <a:defRPr sz="1636"/>
            </a:lvl6pPr>
            <a:lvl7pPr marL="3332478" indent="0">
              <a:buNone/>
              <a:defRPr sz="1636"/>
            </a:lvl7pPr>
            <a:lvl8pPr marL="3887888" indent="0">
              <a:buNone/>
              <a:defRPr sz="1636"/>
            </a:lvl8pPr>
            <a:lvl9pPr marL="4443301" indent="0">
              <a:buNone/>
              <a:defRPr sz="1636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52719224"/>
      </p:ext>
    </p:extLst>
  </p:cSld>
  <p:clrMapOvr>
    <a:masterClrMapping/>
  </p:clrMapOvr>
  <p:transition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1520" y="329575"/>
            <a:ext cx="13167360" cy="1371601"/>
          </a:xfrm>
          <a:prstGeom prst="rect">
            <a:avLst/>
          </a:prstGeom>
        </p:spPr>
        <p:txBody>
          <a:bodyPr vert="horz" lIns="135761" tIns="67882" rIns="135761" bIns="67882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1522" y="1920250"/>
            <a:ext cx="6461760" cy="5431156"/>
          </a:xfrm>
          <a:prstGeom prst="rect">
            <a:avLst/>
          </a:prstGeom>
        </p:spPr>
        <p:txBody>
          <a:bodyPr vert="horz" lIns="135761" tIns="67882" rIns="135761" bIns="67882"/>
          <a:lstStyle>
            <a:lvl1pPr>
              <a:defRPr sz="3436"/>
            </a:lvl1pPr>
            <a:lvl2pPr>
              <a:defRPr sz="2946"/>
            </a:lvl2pPr>
            <a:lvl3pPr>
              <a:defRPr sz="2455"/>
            </a:lvl3pPr>
            <a:lvl4pPr>
              <a:defRPr sz="2209"/>
            </a:lvl4pPr>
            <a:lvl5pPr>
              <a:defRPr sz="2209"/>
            </a:lvl5pPr>
            <a:lvl6pPr>
              <a:defRPr sz="2209"/>
            </a:lvl6pPr>
            <a:lvl7pPr>
              <a:defRPr sz="2209"/>
            </a:lvl7pPr>
            <a:lvl8pPr>
              <a:defRPr sz="2209"/>
            </a:lvl8pPr>
            <a:lvl9pPr>
              <a:defRPr sz="2209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437122" y="1920250"/>
            <a:ext cx="6461760" cy="5431156"/>
          </a:xfrm>
          <a:prstGeom prst="rect">
            <a:avLst/>
          </a:prstGeom>
        </p:spPr>
        <p:txBody>
          <a:bodyPr vert="horz" lIns="135761" tIns="67882" rIns="135761" bIns="67882"/>
          <a:lstStyle>
            <a:lvl1pPr>
              <a:defRPr sz="3436"/>
            </a:lvl1pPr>
            <a:lvl2pPr>
              <a:defRPr sz="2946"/>
            </a:lvl2pPr>
            <a:lvl3pPr>
              <a:defRPr sz="2455"/>
            </a:lvl3pPr>
            <a:lvl4pPr>
              <a:defRPr sz="2209"/>
            </a:lvl4pPr>
            <a:lvl5pPr>
              <a:defRPr sz="2209"/>
            </a:lvl5pPr>
            <a:lvl6pPr>
              <a:defRPr sz="2209"/>
            </a:lvl6pPr>
            <a:lvl7pPr>
              <a:defRPr sz="2209"/>
            </a:lvl7pPr>
            <a:lvl8pPr>
              <a:defRPr sz="2209"/>
            </a:lvl8pPr>
            <a:lvl9pPr>
              <a:defRPr sz="2209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379069368"/>
      </p:ext>
    </p:extLst>
  </p:cSld>
  <p:clrMapOvr>
    <a:masterClrMapping/>
  </p:clrMapOvr>
  <p:transition/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1520" y="329575"/>
            <a:ext cx="13167360" cy="1371601"/>
          </a:xfrm>
          <a:prstGeom prst="rect">
            <a:avLst/>
          </a:prstGeom>
        </p:spPr>
        <p:txBody>
          <a:bodyPr vert="horz" lIns="135761" tIns="67882" rIns="135761" bIns="67882"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1522" y="1842147"/>
            <a:ext cx="6464302" cy="767716"/>
          </a:xfrm>
          <a:prstGeom prst="rect">
            <a:avLst/>
          </a:prstGeom>
        </p:spPr>
        <p:txBody>
          <a:bodyPr vert="horz" lIns="135761" tIns="67882" rIns="135761" bIns="67882" anchor="b"/>
          <a:lstStyle>
            <a:lvl1pPr marL="0" indent="0">
              <a:buNone/>
              <a:defRPr sz="2946" b="1"/>
            </a:lvl1pPr>
            <a:lvl2pPr marL="555415" indent="0">
              <a:buNone/>
              <a:defRPr sz="2455" b="1"/>
            </a:lvl2pPr>
            <a:lvl3pPr marL="1110824" indent="0">
              <a:buNone/>
              <a:defRPr sz="2209" b="1"/>
            </a:lvl3pPr>
            <a:lvl4pPr marL="1666240" indent="0">
              <a:buNone/>
              <a:defRPr sz="1964" b="1"/>
            </a:lvl4pPr>
            <a:lvl5pPr marL="2221650" indent="0">
              <a:buNone/>
              <a:defRPr sz="1964" b="1"/>
            </a:lvl5pPr>
            <a:lvl6pPr marL="2777062" indent="0">
              <a:buNone/>
              <a:defRPr sz="1964" b="1"/>
            </a:lvl6pPr>
            <a:lvl7pPr marL="3332478" indent="0">
              <a:buNone/>
              <a:defRPr sz="1964" b="1"/>
            </a:lvl7pPr>
            <a:lvl8pPr marL="3887888" indent="0">
              <a:buNone/>
              <a:defRPr sz="1964" b="1"/>
            </a:lvl8pPr>
            <a:lvl9pPr marL="4443301" indent="0">
              <a:buNone/>
              <a:defRPr sz="1964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1522" y="2609853"/>
            <a:ext cx="6464302" cy="4741547"/>
          </a:xfrm>
          <a:prstGeom prst="rect">
            <a:avLst/>
          </a:prstGeom>
        </p:spPr>
        <p:txBody>
          <a:bodyPr vert="horz" lIns="135761" tIns="67882" rIns="135761" bIns="67882"/>
          <a:lstStyle>
            <a:lvl1pPr>
              <a:defRPr sz="2946"/>
            </a:lvl1pPr>
            <a:lvl2pPr>
              <a:defRPr sz="2455"/>
            </a:lvl2pPr>
            <a:lvl3pPr>
              <a:defRPr sz="2209"/>
            </a:lvl3pPr>
            <a:lvl4pPr>
              <a:defRPr sz="1964"/>
            </a:lvl4pPr>
            <a:lvl5pPr>
              <a:defRPr sz="1964"/>
            </a:lvl5pPr>
            <a:lvl6pPr>
              <a:defRPr sz="1964"/>
            </a:lvl6pPr>
            <a:lvl7pPr>
              <a:defRPr sz="1964"/>
            </a:lvl7pPr>
            <a:lvl8pPr>
              <a:defRPr sz="1964"/>
            </a:lvl8pPr>
            <a:lvl9pPr>
              <a:defRPr sz="1964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432055" y="1842147"/>
            <a:ext cx="6466840" cy="767716"/>
          </a:xfrm>
          <a:prstGeom prst="rect">
            <a:avLst/>
          </a:prstGeom>
        </p:spPr>
        <p:txBody>
          <a:bodyPr vert="horz" lIns="135761" tIns="67882" rIns="135761" bIns="67882" anchor="b"/>
          <a:lstStyle>
            <a:lvl1pPr marL="0" indent="0">
              <a:buNone/>
              <a:defRPr sz="2946" b="1"/>
            </a:lvl1pPr>
            <a:lvl2pPr marL="555415" indent="0">
              <a:buNone/>
              <a:defRPr sz="2455" b="1"/>
            </a:lvl2pPr>
            <a:lvl3pPr marL="1110824" indent="0">
              <a:buNone/>
              <a:defRPr sz="2209" b="1"/>
            </a:lvl3pPr>
            <a:lvl4pPr marL="1666240" indent="0">
              <a:buNone/>
              <a:defRPr sz="1964" b="1"/>
            </a:lvl4pPr>
            <a:lvl5pPr marL="2221650" indent="0">
              <a:buNone/>
              <a:defRPr sz="1964" b="1"/>
            </a:lvl5pPr>
            <a:lvl6pPr marL="2777062" indent="0">
              <a:buNone/>
              <a:defRPr sz="1964" b="1"/>
            </a:lvl6pPr>
            <a:lvl7pPr marL="3332478" indent="0">
              <a:buNone/>
              <a:defRPr sz="1964" b="1"/>
            </a:lvl7pPr>
            <a:lvl8pPr marL="3887888" indent="0">
              <a:buNone/>
              <a:defRPr sz="1964" b="1"/>
            </a:lvl8pPr>
            <a:lvl9pPr marL="4443301" indent="0">
              <a:buNone/>
              <a:defRPr sz="1964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432055" y="2609853"/>
            <a:ext cx="6466840" cy="4741547"/>
          </a:xfrm>
          <a:prstGeom prst="rect">
            <a:avLst/>
          </a:prstGeom>
        </p:spPr>
        <p:txBody>
          <a:bodyPr vert="horz" lIns="135761" tIns="67882" rIns="135761" bIns="67882"/>
          <a:lstStyle>
            <a:lvl1pPr>
              <a:defRPr sz="2946"/>
            </a:lvl1pPr>
            <a:lvl2pPr>
              <a:defRPr sz="2455"/>
            </a:lvl2pPr>
            <a:lvl3pPr>
              <a:defRPr sz="2209"/>
            </a:lvl3pPr>
            <a:lvl4pPr>
              <a:defRPr sz="1964"/>
            </a:lvl4pPr>
            <a:lvl5pPr>
              <a:defRPr sz="1964"/>
            </a:lvl5pPr>
            <a:lvl6pPr>
              <a:defRPr sz="1964"/>
            </a:lvl6pPr>
            <a:lvl7pPr>
              <a:defRPr sz="1964"/>
            </a:lvl7pPr>
            <a:lvl8pPr>
              <a:defRPr sz="1964"/>
            </a:lvl8pPr>
            <a:lvl9pPr>
              <a:defRPr sz="1964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858536549"/>
      </p:ext>
    </p:extLst>
  </p:cSld>
  <p:clrMapOvr>
    <a:masterClrMapping/>
  </p:clrMapOvr>
  <p:transition/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1520" y="329575"/>
            <a:ext cx="13167360" cy="1371601"/>
          </a:xfrm>
          <a:prstGeom prst="rect">
            <a:avLst/>
          </a:prstGeom>
        </p:spPr>
        <p:txBody>
          <a:bodyPr vert="horz" lIns="135761" tIns="67882" rIns="135761" bIns="67882"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206749263"/>
      </p:ext>
    </p:extLst>
  </p:cSld>
  <p:clrMapOvr>
    <a:masterClrMapping/>
  </p:clrMapOvr>
  <p:transition/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87986796"/>
      </p:ext>
    </p:extLst>
  </p:cSld>
  <p:clrMapOvr>
    <a:masterClrMapping/>
  </p:clrMapOvr>
  <p:transition/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1528" y="327667"/>
            <a:ext cx="4813301" cy="1394461"/>
          </a:xfrm>
          <a:prstGeom prst="rect">
            <a:avLst/>
          </a:prstGeom>
        </p:spPr>
        <p:txBody>
          <a:bodyPr vert="horz" lIns="135761" tIns="67882" rIns="135761" bIns="67882" anchor="b"/>
          <a:lstStyle>
            <a:lvl1pPr algn="l">
              <a:defRPr sz="2455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20089" y="327668"/>
            <a:ext cx="8178800" cy="7023736"/>
          </a:xfrm>
          <a:prstGeom prst="rect">
            <a:avLst/>
          </a:prstGeom>
        </p:spPr>
        <p:txBody>
          <a:bodyPr vert="horz" lIns="135761" tIns="67882" rIns="135761" bIns="67882"/>
          <a:lstStyle>
            <a:lvl1pPr>
              <a:defRPr sz="4091"/>
            </a:lvl1pPr>
            <a:lvl2pPr>
              <a:defRPr sz="3436"/>
            </a:lvl2pPr>
            <a:lvl3pPr>
              <a:defRPr sz="2946"/>
            </a:lvl3pPr>
            <a:lvl4pPr>
              <a:defRPr sz="2455"/>
            </a:lvl4pPr>
            <a:lvl5pPr>
              <a:defRPr sz="2455"/>
            </a:lvl5pPr>
            <a:lvl6pPr>
              <a:defRPr sz="2455"/>
            </a:lvl6pPr>
            <a:lvl7pPr>
              <a:defRPr sz="2455"/>
            </a:lvl7pPr>
            <a:lvl8pPr>
              <a:defRPr sz="2455"/>
            </a:lvl8pPr>
            <a:lvl9pPr>
              <a:defRPr sz="245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1528" y="1722128"/>
            <a:ext cx="4813301" cy="5629276"/>
          </a:xfrm>
          <a:prstGeom prst="rect">
            <a:avLst/>
          </a:prstGeom>
        </p:spPr>
        <p:txBody>
          <a:bodyPr vert="horz" lIns="135761" tIns="67882" rIns="135761" bIns="67882"/>
          <a:lstStyle>
            <a:lvl1pPr marL="0" indent="0">
              <a:buNone/>
              <a:defRPr sz="1636"/>
            </a:lvl1pPr>
            <a:lvl2pPr marL="555415" indent="0">
              <a:buNone/>
              <a:defRPr sz="1555"/>
            </a:lvl2pPr>
            <a:lvl3pPr marL="1110824" indent="0">
              <a:buNone/>
              <a:defRPr sz="1145"/>
            </a:lvl3pPr>
            <a:lvl4pPr marL="1666240" indent="0">
              <a:buNone/>
              <a:defRPr sz="1064"/>
            </a:lvl4pPr>
            <a:lvl5pPr marL="2221650" indent="0">
              <a:buNone/>
              <a:defRPr sz="1064"/>
            </a:lvl5pPr>
            <a:lvl6pPr marL="2777062" indent="0">
              <a:buNone/>
              <a:defRPr sz="1064"/>
            </a:lvl6pPr>
            <a:lvl7pPr marL="3332478" indent="0">
              <a:buNone/>
              <a:defRPr sz="1064"/>
            </a:lvl7pPr>
            <a:lvl8pPr marL="3887888" indent="0">
              <a:buNone/>
              <a:defRPr sz="1064"/>
            </a:lvl8pPr>
            <a:lvl9pPr marL="4443301" indent="0">
              <a:buNone/>
              <a:defRPr sz="1064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40454200"/>
      </p:ext>
    </p:extLst>
  </p:cSld>
  <p:clrMapOvr>
    <a:masterClrMapping/>
  </p:clrMapOvr>
  <p:transition/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67661" y="5760724"/>
            <a:ext cx="8778240" cy="680087"/>
          </a:xfrm>
          <a:prstGeom prst="rect">
            <a:avLst/>
          </a:prstGeom>
        </p:spPr>
        <p:txBody>
          <a:bodyPr vert="horz" lIns="135761" tIns="67882" rIns="135761" bIns="67882" anchor="b"/>
          <a:lstStyle>
            <a:lvl1pPr algn="l">
              <a:defRPr sz="2455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67661" y="735331"/>
            <a:ext cx="8778240" cy="4937760"/>
          </a:xfrm>
          <a:prstGeom prst="rect">
            <a:avLst/>
          </a:prstGeom>
        </p:spPr>
        <p:txBody>
          <a:bodyPr vert="horz" lIns="135761" tIns="67882" rIns="135761" bIns="67882"/>
          <a:lstStyle>
            <a:lvl1pPr marL="0" indent="0">
              <a:buNone/>
              <a:defRPr sz="4091"/>
            </a:lvl1pPr>
            <a:lvl2pPr marL="555415" indent="0">
              <a:buNone/>
              <a:defRPr sz="3436"/>
            </a:lvl2pPr>
            <a:lvl3pPr marL="1110824" indent="0">
              <a:buNone/>
              <a:defRPr sz="2946"/>
            </a:lvl3pPr>
            <a:lvl4pPr marL="1666240" indent="0">
              <a:buNone/>
              <a:defRPr sz="2455"/>
            </a:lvl4pPr>
            <a:lvl5pPr marL="2221650" indent="0">
              <a:buNone/>
              <a:defRPr sz="2455"/>
            </a:lvl5pPr>
            <a:lvl6pPr marL="2777062" indent="0">
              <a:buNone/>
              <a:defRPr sz="2455"/>
            </a:lvl6pPr>
            <a:lvl7pPr marL="3332478" indent="0">
              <a:buNone/>
              <a:defRPr sz="2455"/>
            </a:lvl7pPr>
            <a:lvl8pPr marL="3887888" indent="0">
              <a:buNone/>
              <a:defRPr sz="2455"/>
            </a:lvl8pPr>
            <a:lvl9pPr marL="4443301" indent="0">
              <a:buNone/>
              <a:defRPr sz="2455"/>
            </a:lvl9pPr>
          </a:lstStyle>
          <a:p>
            <a:pPr lvl="0"/>
            <a:endParaRPr lang="en-US" noProof="0">
              <a:sym typeface="Helvetica Neue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867661" y="6440811"/>
            <a:ext cx="8778240" cy="965836"/>
          </a:xfrm>
          <a:prstGeom prst="rect">
            <a:avLst/>
          </a:prstGeom>
        </p:spPr>
        <p:txBody>
          <a:bodyPr vert="horz" lIns="135761" tIns="67882" rIns="135761" bIns="67882"/>
          <a:lstStyle>
            <a:lvl1pPr marL="0" indent="0">
              <a:buNone/>
              <a:defRPr sz="1636"/>
            </a:lvl1pPr>
            <a:lvl2pPr marL="555415" indent="0">
              <a:buNone/>
              <a:defRPr sz="1555"/>
            </a:lvl2pPr>
            <a:lvl3pPr marL="1110824" indent="0">
              <a:buNone/>
              <a:defRPr sz="1145"/>
            </a:lvl3pPr>
            <a:lvl4pPr marL="1666240" indent="0">
              <a:buNone/>
              <a:defRPr sz="1064"/>
            </a:lvl4pPr>
            <a:lvl5pPr marL="2221650" indent="0">
              <a:buNone/>
              <a:defRPr sz="1064"/>
            </a:lvl5pPr>
            <a:lvl6pPr marL="2777062" indent="0">
              <a:buNone/>
              <a:defRPr sz="1064"/>
            </a:lvl6pPr>
            <a:lvl7pPr marL="3332478" indent="0">
              <a:buNone/>
              <a:defRPr sz="1064"/>
            </a:lvl7pPr>
            <a:lvl8pPr marL="3887888" indent="0">
              <a:buNone/>
              <a:defRPr sz="1064"/>
            </a:lvl8pPr>
            <a:lvl9pPr marL="4443301" indent="0">
              <a:buNone/>
              <a:defRPr sz="1064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84107206"/>
      </p:ext>
    </p:extLst>
  </p:cSld>
  <p:clrMapOvr>
    <a:masterClrMapping/>
  </p:clrMapOvr>
  <p:transition/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1520" y="329575"/>
            <a:ext cx="13167360" cy="1371601"/>
          </a:xfrm>
          <a:prstGeom prst="rect">
            <a:avLst/>
          </a:prstGeom>
        </p:spPr>
        <p:txBody>
          <a:bodyPr vert="horz" lIns="135761" tIns="67882" rIns="135761" bIns="67882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31520" y="1920250"/>
            <a:ext cx="13167360" cy="5431156"/>
          </a:xfrm>
          <a:prstGeom prst="rect">
            <a:avLst/>
          </a:prstGeom>
        </p:spPr>
        <p:txBody>
          <a:bodyPr vert="eaVert" lIns="135761" tIns="67882" rIns="135761" bIns="67882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31336855"/>
      </p:ext>
    </p:extLst>
  </p:cSld>
  <p:clrMapOvr>
    <a:masterClrMapping/>
  </p:clrMapOvr>
  <p:transition/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607045" y="329572"/>
            <a:ext cx="3291842" cy="7021831"/>
          </a:xfrm>
          <a:prstGeom prst="rect">
            <a:avLst/>
          </a:prstGeom>
        </p:spPr>
        <p:txBody>
          <a:bodyPr vert="eaVert" lIns="135761" tIns="67882" rIns="135761" bIns="67882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31522" y="329572"/>
            <a:ext cx="9631680" cy="7021831"/>
          </a:xfrm>
          <a:prstGeom prst="rect">
            <a:avLst/>
          </a:prstGeom>
        </p:spPr>
        <p:txBody>
          <a:bodyPr vert="eaVert" lIns="135761" tIns="67882" rIns="135761" bIns="67882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87862070"/>
      </p:ext>
    </p:extLst>
  </p:cSld>
  <p:clrMapOvr>
    <a:masterClrMapping/>
  </p:clrMapOvr>
  <p:transition/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2" y="2556520"/>
            <a:ext cx="12435840" cy="176403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94560" y="4663440"/>
            <a:ext cx="10241280" cy="2103120"/>
          </a:xfrm>
          <a:prstGeom prst="rect">
            <a:avLst/>
          </a:prstGeom>
        </p:spPr>
        <p:txBody>
          <a:bodyPr vert="horz" lIns="135761" tIns="67882" rIns="135761" bIns="67882"/>
          <a:lstStyle>
            <a:lvl1pPr marL="0" indent="0" algn="ctr">
              <a:buNone/>
              <a:defRPr>
                <a:latin typeface="Arial" panose="020B0604020202020204" pitchFamily="34" charset="0"/>
              </a:defRPr>
            </a:lvl1pPr>
            <a:lvl2pPr marL="555415" indent="0" algn="ctr">
              <a:buNone/>
              <a:defRPr/>
            </a:lvl2pPr>
            <a:lvl3pPr marL="1110824" indent="0" algn="ctr">
              <a:buNone/>
              <a:defRPr/>
            </a:lvl3pPr>
            <a:lvl4pPr marL="1666240" indent="0" algn="ctr">
              <a:buNone/>
              <a:defRPr/>
            </a:lvl4pPr>
            <a:lvl5pPr marL="2221650" indent="0" algn="ctr">
              <a:buNone/>
              <a:defRPr/>
            </a:lvl5pPr>
            <a:lvl6pPr marL="2777062" indent="0" algn="ctr">
              <a:buNone/>
              <a:defRPr/>
            </a:lvl6pPr>
            <a:lvl7pPr marL="3332478" indent="0" algn="ctr">
              <a:buNone/>
              <a:defRPr/>
            </a:lvl7pPr>
            <a:lvl8pPr marL="3887888" indent="0" algn="ctr">
              <a:buNone/>
              <a:defRPr/>
            </a:lvl8pPr>
            <a:lvl9pPr marL="4443301" indent="0" algn="ctr">
              <a:buNone/>
              <a:defRPr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742754080"/>
      </p:ext>
    </p:extLst>
  </p:cSld>
  <p:clrMapOvr>
    <a:masterClrMapping/>
  </p:clrMapOvr>
  <p:transition/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31520" y="1920250"/>
            <a:ext cx="13167360" cy="5431156"/>
          </a:xfrm>
          <a:prstGeom prst="rect">
            <a:avLst/>
          </a:prstGeom>
        </p:spPr>
        <p:txBody>
          <a:bodyPr vert="horz" lIns="135761" tIns="67882" rIns="135761" bIns="67882"/>
          <a:lstStyle>
            <a:lvl1pPr>
              <a:defRPr>
                <a:latin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54185477"/>
      </p:ext>
    </p:extLst>
  </p:cSld>
  <p:clrMapOvr>
    <a:masterClrMapping/>
  </p:clrMapOvr>
  <p:transition/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5705" y="5288286"/>
            <a:ext cx="12435840" cy="1634490"/>
          </a:xfrm>
        </p:spPr>
        <p:txBody>
          <a:bodyPr anchor="t"/>
          <a:lstStyle>
            <a:lvl1pPr algn="l">
              <a:defRPr sz="4827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5705" y="3488058"/>
            <a:ext cx="12435840" cy="1800226"/>
          </a:xfrm>
          <a:prstGeom prst="rect">
            <a:avLst/>
          </a:prstGeom>
        </p:spPr>
        <p:txBody>
          <a:bodyPr vert="horz" lIns="135761" tIns="67882" rIns="135761" bIns="67882" anchor="b"/>
          <a:lstStyle>
            <a:lvl1pPr marL="0" indent="0">
              <a:buNone/>
              <a:defRPr sz="2455">
                <a:latin typeface="Arial" panose="020B0604020202020204" pitchFamily="34" charset="0"/>
              </a:defRPr>
            </a:lvl1pPr>
            <a:lvl2pPr marL="555415" indent="0">
              <a:buNone/>
              <a:defRPr sz="2209"/>
            </a:lvl2pPr>
            <a:lvl3pPr marL="1110824" indent="0">
              <a:buNone/>
              <a:defRPr sz="1964"/>
            </a:lvl3pPr>
            <a:lvl4pPr marL="1666240" indent="0">
              <a:buNone/>
              <a:defRPr sz="1636"/>
            </a:lvl4pPr>
            <a:lvl5pPr marL="2221650" indent="0">
              <a:buNone/>
              <a:defRPr sz="1636"/>
            </a:lvl5pPr>
            <a:lvl6pPr marL="2777062" indent="0">
              <a:buNone/>
              <a:defRPr sz="1636"/>
            </a:lvl6pPr>
            <a:lvl7pPr marL="3332478" indent="0">
              <a:buNone/>
              <a:defRPr sz="1636"/>
            </a:lvl7pPr>
            <a:lvl8pPr marL="3887888" indent="0">
              <a:buNone/>
              <a:defRPr sz="1636"/>
            </a:lvl8pPr>
            <a:lvl9pPr marL="4443301" indent="0">
              <a:buNone/>
              <a:defRPr sz="1636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09941110"/>
      </p:ext>
    </p:extLst>
  </p:cSld>
  <p:clrMapOvr>
    <a:masterClrMapping/>
  </p:clrMapOvr>
  <p:transition/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1522" y="1920250"/>
            <a:ext cx="6461760" cy="5431156"/>
          </a:xfrm>
          <a:prstGeom prst="rect">
            <a:avLst/>
          </a:prstGeom>
        </p:spPr>
        <p:txBody>
          <a:bodyPr vert="horz" lIns="135761" tIns="67882" rIns="135761" bIns="67882"/>
          <a:lstStyle>
            <a:lvl1pPr>
              <a:defRPr sz="3436">
                <a:latin typeface="Arial" panose="020B0604020202020204" pitchFamily="34" charset="0"/>
              </a:defRPr>
            </a:lvl1pPr>
            <a:lvl2pPr>
              <a:defRPr sz="2946">
                <a:latin typeface="Arial" panose="020B0604020202020204" pitchFamily="34" charset="0"/>
              </a:defRPr>
            </a:lvl2pPr>
            <a:lvl3pPr>
              <a:defRPr sz="2455">
                <a:latin typeface="Arial" panose="020B0604020202020204" pitchFamily="34" charset="0"/>
              </a:defRPr>
            </a:lvl3pPr>
            <a:lvl4pPr>
              <a:defRPr sz="2209">
                <a:latin typeface="Arial" panose="020B0604020202020204" pitchFamily="34" charset="0"/>
              </a:defRPr>
            </a:lvl4pPr>
            <a:lvl5pPr>
              <a:defRPr sz="2209">
                <a:latin typeface="Arial" panose="020B0604020202020204" pitchFamily="34" charset="0"/>
              </a:defRPr>
            </a:lvl5pPr>
            <a:lvl6pPr>
              <a:defRPr sz="2209"/>
            </a:lvl6pPr>
            <a:lvl7pPr>
              <a:defRPr sz="2209"/>
            </a:lvl7pPr>
            <a:lvl8pPr>
              <a:defRPr sz="2209"/>
            </a:lvl8pPr>
            <a:lvl9pPr>
              <a:defRPr sz="2209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437122" y="1920250"/>
            <a:ext cx="6461760" cy="5431156"/>
          </a:xfrm>
          <a:prstGeom prst="rect">
            <a:avLst/>
          </a:prstGeom>
        </p:spPr>
        <p:txBody>
          <a:bodyPr vert="horz" lIns="135761" tIns="67882" rIns="135761" bIns="67882"/>
          <a:lstStyle>
            <a:lvl1pPr>
              <a:defRPr sz="3436">
                <a:latin typeface="Arial" panose="020B0604020202020204" pitchFamily="34" charset="0"/>
              </a:defRPr>
            </a:lvl1pPr>
            <a:lvl2pPr>
              <a:defRPr sz="2946">
                <a:latin typeface="Arial" panose="020B0604020202020204" pitchFamily="34" charset="0"/>
              </a:defRPr>
            </a:lvl2pPr>
            <a:lvl3pPr>
              <a:defRPr sz="2455">
                <a:latin typeface="Arial" panose="020B0604020202020204" pitchFamily="34" charset="0"/>
              </a:defRPr>
            </a:lvl3pPr>
            <a:lvl4pPr>
              <a:defRPr sz="2209">
                <a:latin typeface="Arial" panose="020B0604020202020204" pitchFamily="34" charset="0"/>
              </a:defRPr>
            </a:lvl4pPr>
            <a:lvl5pPr>
              <a:defRPr sz="2209">
                <a:latin typeface="Arial" panose="020B0604020202020204" pitchFamily="34" charset="0"/>
              </a:defRPr>
            </a:lvl5pPr>
            <a:lvl6pPr>
              <a:defRPr sz="2209"/>
            </a:lvl6pPr>
            <a:lvl7pPr>
              <a:defRPr sz="2209"/>
            </a:lvl7pPr>
            <a:lvl8pPr>
              <a:defRPr sz="2209"/>
            </a:lvl8pPr>
            <a:lvl9pPr>
              <a:defRPr sz="2209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14047271"/>
      </p:ext>
    </p:extLst>
  </p:cSld>
  <p:clrMapOvr>
    <a:masterClrMapping/>
  </p:clrMapOvr>
  <p:transition/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1520" y="329575"/>
            <a:ext cx="13167360" cy="1371601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1522" y="1842147"/>
            <a:ext cx="6464302" cy="767716"/>
          </a:xfrm>
          <a:prstGeom prst="rect">
            <a:avLst/>
          </a:prstGeom>
        </p:spPr>
        <p:txBody>
          <a:bodyPr vert="horz" lIns="135761" tIns="67882" rIns="135761" bIns="67882" anchor="b"/>
          <a:lstStyle>
            <a:lvl1pPr marL="0" indent="0">
              <a:buNone/>
              <a:defRPr sz="2946" b="1">
                <a:latin typeface="Arial" panose="020B0604020202020204" pitchFamily="34" charset="0"/>
              </a:defRPr>
            </a:lvl1pPr>
            <a:lvl2pPr marL="555415" indent="0">
              <a:buNone/>
              <a:defRPr sz="2455" b="1"/>
            </a:lvl2pPr>
            <a:lvl3pPr marL="1110824" indent="0">
              <a:buNone/>
              <a:defRPr sz="2209" b="1"/>
            </a:lvl3pPr>
            <a:lvl4pPr marL="1666240" indent="0">
              <a:buNone/>
              <a:defRPr sz="1964" b="1"/>
            </a:lvl4pPr>
            <a:lvl5pPr marL="2221650" indent="0">
              <a:buNone/>
              <a:defRPr sz="1964" b="1"/>
            </a:lvl5pPr>
            <a:lvl6pPr marL="2777062" indent="0">
              <a:buNone/>
              <a:defRPr sz="1964" b="1"/>
            </a:lvl6pPr>
            <a:lvl7pPr marL="3332478" indent="0">
              <a:buNone/>
              <a:defRPr sz="1964" b="1"/>
            </a:lvl7pPr>
            <a:lvl8pPr marL="3887888" indent="0">
              <a:buNone/>
              <a:defRPr sz="1964" b="1"/>
            </a:lvl8pPr>
            <a:lvl9pPr marL="4443301" indent="0">
              <a:buNone/>
              <a:defRPr sz="1964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1522" y="2609853"/>
            <a:ext cx="6464302" cy="4741547"/>
          </a:xfrm>
          <a:prstGeom prst="rect">
            <a:avLst/>
          </a:prstGeom>
        </p:spPr>
        <p:txBody>
          <a:bodyPr vert="horz" lIns="135761" tIns="67882" rIns="135761" bIns="67882"/>
          <a:lstStyle>
            <a:lvl1pPr>
              <a:defRPr sz="2946">
                <a:latin typeface="Arial" panose="020B0604020202020204" pitchFamily="34" charset="0"/>
              </a:defRPr>
            </a:lvl1pPr>
            <a:lvl2pPr>
              <a:defRPr sz="2455">
                <a:latin typeface="Arial" panose="020B0604020202020204" pitchFamily="34" charset="0"/>
              </a:defRPr>
            </a:lvl2pPr>
            <a:lvl3pPr>
              <a:defRPr sz="2209">
                <a:latin typeface="Arial" panose="020B0604020202020204" pitchFamily="34" charset="0"/>
              </a:defRPr>
            </a:lvl3pPr>
            <a:lvl4pPr>
              <a:defRPr sz="1964">
                <a:latin typeface="Arial" panose="020B0604020202020204" pitchFamily="34" charset="0"/>
              </a:defRPr>
            </a:lvl4pPr>
            <a:lvl5pPr>
              <a:defRPr sz="1964">
                <a:latin typeface="Arial" panose="020B0604020202020204" pitchFamily="34" charset="0"/>
              </a:defRPr>
            </a:lvl5pPr>
            <a:lvl6pPr>
              <a:defRPr sz="1964"/>
            </a:lvl6pPr>
            <a:lvl7pPr>
              <a:defRPr sz="1964"/>
            </a:lvl7pPr>
            <a:lvl8pPr>
              <a:defRPr sz="1964"/>
            </a:lvl8pPr>
            <a:lvl9pPr>
              <a:defRPr sz="1964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432055" y="1842147"/>
            <a:ext cx="6466840" cy="767716"/>
          </a:xfrm>
          <a:prstGeom prst="rect">
            <a:avLst/>
          </a:prstGeom>
        </p:spPr>
        <p:txBody>
          <a:bodyPr vert="horz" lIns="135761" tIns="67882" rIns="135761" bIns="67882" anchor="b"/>
          <a:lstStyle>
            <a:lvl1pPr marL="0" indent="0">
              <a:buNone/>
              <a:defRPr sz="2946" b="1">
                <a:latin typeface="Arial" panose="020B0604020202020204" pitchFamily="34" charset="0"/>
              </a:defRPr>
            </a:lvl1pPr>
            <a:lvl2pPr marL="555415" indent="0">
              <a:buNone/>
              <a:defRPr sz="2455" b="1"/>
            </a:lvl2pPr>
            <a:lvl3pPr marL="1110824" indent="0">
              <a:buNone/>
              <a:defRPr sz="2209" b="1"/>
            </a:lvl3pPr>
            <a:lvl4pPr marL="1666240" indent="0">
              <a:buNone/>
              <a:defRPr sz="1964" b="1"/>
            </a:lvl4pPr>
            <a:lvl5pPr marL="2221650" indent="0">
              <a:buNone/>
              <a:defRPr sz="1964" b="1"/>
            </a:lvl5pPr>
            <a:lvl6pPr marL="2777062" indent="0">
              <a:buNone/>
              <a:defRPr sz="1964" b="1"/>
            </a:lvl6pPr>
            <a:lvl7pPr marL="3332478" indent="0">
              <a:buNone/>
              <a:defRPr sz="1964" b="1"/>
            </a:lvl7pPr>
            <a:lvl8pPr marL="3887888" indent="0">
              <a:buNone/>
              <a:defRPr sz="1964" b="1"/>
            </a:lvl8pPr>
            <a:lvl9pPr marL="4443301" indent="0">
              <a:buNone/>
              <a:defRPr sz="1964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432055" y="2609853"/>
            <a:ext cx="6466840" cy="4741547"/>
          </a:xfrm>
          <a:prstGeom prst="rect">
            <a:avLst/>
          </a:prstGeom>
        </p:spPr>
        <p:txBody>
          <a:bodyPr vert="horz" lIns="135761" tIns="67882" rIns="135761" bIns="67882"/>
          <a:lstStyle>
            <a:lvl1pPr>
              <a:defRPr sz="2946">
                <a:latin typeface="Arial" panose="020B0604020202020204" pitchFamily="34" charset="0"/>
              </a:defRPr>
            </a:lvl1pPr>
            <a:lvl2pPr>
              <a:defRPr sz="2455">
                <a:latin typeface="Arial" panose="020B0604020202020204" pitchFamily="34" charset="0"/>
              </a:defRPr>
            </a:lvl2pPr>
            <a:lvl3pPr>
              <a:defRPr sz="2209">
                <a:latin typeface="Arial" panose="020B0604020202020204" pitchFamily="34" charset="0"/>
              </a:defRPr>
            </a:lvl3pPr>
            <a:lvl4pPr>
              <a:defRPr sz="1964">
                <a:latin typeface="Arial" panose="020B0604020202020204" pitchFamily="34" charset="0"/>
              </a:defRPr>
            </a:lvl4pPr>
            <a:lvl5pPr>
              <a:defRPr sz="1964">
                <a:latin typeface="Arial" panose="020B0604020202020204" pitchFamily="34" charset="0"/>
              </a:defRPr>
            </a:lvl5pPr>
            <a:lvl6pPr>
              <a:defRPr sz="1964"/>
            </a:lvl6pPr>
            <a:lvl7pPr>
              <a:defRPr sz="1964"/>
            </a:lvl7pPr>
            <a:lvl8pPr>
              <a:defRPr sz="1964"/>
            </a:lvl8pPr>
            <a:lvl9pPr>
              <a:defRPr sz="1964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7217261"/>
      </p:ext>
    </p:extLst>
  </p:cSld>
  <p:clrMapOvr>
    <a:masterClrMapping/>
  </p:clrMapOvr>
  <p:transition/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428137370"/>
      </p:ext>
    </p:extLst>
  </p:cSld>
  <p:clrMapOvr>
    <a:masterClrMapping/>
  </p:clrMapOvr>
  <p:transition/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91265192"/>
      </p:ext>
    </p:extLst>
  </p:cSld>
  <p:clrMapOvr>
    <a:masterClrMapping/>
  </p:clrMapOvr>
  <p:transition/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1528" y="327667"/>
            <a:ext cx="4813301" cy="1394461"/>
          </a:xfrm>
        </p:spPr>
        <p:txBody>
          <a:bodyPr anchor="b"/>
          <a:lstStyle>
            <a:lvl1pPr algn="l">
              <a:defRPr sz="2455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20089" y="327668"/>
            <a:ext cx="8178800" cy="7023736"/>
          </a:xfrm>
          <a:prstGeom prst="rect">
            <a:avLst/>
          </a:prstGeom>
        </p:spPr>
        <p:txBody>
          <a:bodyPr vert="horz" lIns="135761" tIns="67882" rIns="135761" bIns="67882"/>
          <a:lstStyle>
            <a:lvl1pPr>
              <a:defRPr sz="4091">
                <a:latin typeface="Arial" panose="020B0604020202020204" pitchFamily="34" charset="0"/>
              </a:defRPr>
            </a:lvl1pPr>
            <a:lvl2pPr>
              <a:defRPr sz="3436">
                <a:latin typeface="Arial" panose="020B0604020202020204" pitchFamily="34" charset="0"/>
              </a:defRPr>
            </a:lvl2pPr>
            <a:lvl3pPr>
              <a:defRPr sz="2946">
                <a:latin typeface="Arial" panose="020B0604020202020204" pitchFamily="34" charset="0"/>
              </a:defRPr>
            </a:lvl3pPr>
            <a:lvl4pPr>
              <a:defRPr sz="2455">
                <a:latin typeface="Arial" panose="020B0604020202020204" pitchFamily="34" charset="0"/>
              </a:defRPr>
            </a:lvl4pPr>
            <a:lvl5pPr>
              <a:defRPr sz="2455">
                <a:latin typeface="Arial" panose="020B0604020202020204" pitchFamily="34" charset="0"/>
              </a:defRPr>
            </a:lvl5pPr>
            <a:lvl6pPr>
              <a:defRPr sz="2455"/>
            </a:lvl6pPr>
            <a:lvl7pPr>
              <a:defRPr sz="2455"/>
            </a:lvl7pPr>
            <a:lvl8pPr>
              <a:defRPr sz="2455"/>
            </a:lvl8pPr>
            <a:lvl9pPr>
              <a:defRPr sz="2455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1528" y="1722128"/>
            <a:ext cx="4813301" cy="5629276"/>
          </a:xfrm>
          <a:prstGeom prst="rect">
            <a:avLst/>
          </a:prstGeom>
        </p:spPr>
        <p:txBody>
          <a:bodyPr vert="horz" lIns="135761" tIns="67882" rIns="135761" bIns="67882"/>
          <a:lstStyle>
            <a:lvl1pPr marL="0" indent="0">
              <a:buNone/>
              <a:defRPr sz="1636">
                <a:latin typeface="Arial" panose="020B0604020202020204" pitchFamily="34" charset="0"/>
              </a:defRPr>
            </a:lvl1pPr>
            <a:lvl2pPr marL="555415" indent="0">
              <a:buNone/>
              <a:defRPr sz="1555"/>
            </a:lvl2pPr>
            <a:lvl3pPr marL="1110824" indent="0">
              <a:buNone/>
              <a:defRPr sz="1145"/>
            </a:lvl3pPr>
            <a:lvl4pPr marL="1666240" indent="0">
              <a:buNone/>
              <a:defRPr sz="1064"/>
            </a:lvl4pPr>
            <a:lvl5pPr marL="2221650" indent="0">
              <a:buNone/>
              <a:defRPr sz="1064"/>
            </a:lvl5pPr>
            <a:lvl6pPr marL="2777062" indent="0">
              <a:buNone/>
              <a:defRPr sz="1064"/>
            </a:lvl6pPr>
            <a:lvl7pPr marL="3332478" indent="0">
              <a:buNone/>
              <a:defRPr sz="1064"/>
            </a:lvl7pPr>
            <a:lvl8pPr marL="3887888" indent="0">
              <a:buNone/>
              <a:defRPr sz="1064"/>
            </a:lvl8pPr>
            <a:lvl9pPr marL="4443301" indent="0">
              <a:buNone/>
              <a:defRPr sz="1064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21240216"/>
      </p:ext>
    </p:extLst>
  </p:cSld>
  <p:clrMapOvr>
    <a:masterClrMapping/>
  </p:clrMapOvr>
  <p:transition/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67661" y="5760724"/>
            <a:ext cx="8778240" cy="680087"/>
          </a:xfrm>
        </p:spPr>
        <p:txBody>
          <a:bodyPr anchor="b"/>
          <a:lstStyle>
            <a:lvl1pPr algn="l">
              <a:defRPr sz="2455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67661" y="735331"/>
            <a:ext cx="8778240" cy="4937760"/>
          </a:xfrm>
          <a:prstGeom prst="rect">
            <a:avLst/>
          </a:prstGeom>
        </p:spPr>
        <p:txBody>
          <a:bodyPr vert="horz" lIns="135761" tIns="67882" rIns="135761" bIns="67882"/>
          <a:lstStyle>
            <a:lvl1pPr marL="0" indent="0">
              <a:buNone/>
              <a:defRPr sz="4091">
                <a:latin typeface="Arial" panose="020B0604020202020204" pitchFamily="34" charset="0"/>
              </a:defRPr>
            </a:lvl1pPr>
            <a:lvl2pPr marL="555415" indent="0">
              <a:buNone/>
              <a:defRPr sz="3436"/>
            </a:lvl2pPr>
            <a:lvl3pPr marL="1110824" indent="0">
              <a:buNone/>
              <a:defRPr sz="2946"/>
            </a:lvl3pPr>
            <a:lvl4pPr marL="1666240" indent="0">
              <a:buNone/>
              <a:defRPr sz="2455"/>
            </a:lvl4pPr>
            <a:lvl5pPr marL="2221650" indent="0">
              <a:buNone/>
              <a:defRPr sz="2455"/>
            </a:lvl5pPr>
            <a:lvl6pPr marL="2777062" indent="0">
              <a:buNone/>
              <a:defRPr sz="2455"/>
            </a:lvl6pPr>
            <a:lvl7pPr marL="3332478" indent="0">
              <a:buNone/>
              <a:defRPr sz="2455"/>
            </a:lvl7pPr>
            <a:lvl8pPr marL="3887888" indent="0">
              <a:buNone/>
              <a:defRPr sz="2455"/>
            </a:lvl8pPr>
            <a:lvl9pPr marL="4443301" indent="0">
              <a:buNone/>
              <a:defRPr sz="2455"/>
            </a:lvl9pPr>
          </a:lstStyle>
          <a:p>
            <a:pPr lvl="0"/>
            <a:endParaRPr lang="en-US" noProof="0" dirty="0">
              <a:sym typeface="Gill Sans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867661" y="6440811"/>
            <a:ext cx="8778240" cy="965836"/>
          </a:xfrm>
          <a:prstGeom prst="rect">
            <a:avLst/>
          </a:prstGeom>
        </p:spPr>
        <p:txBody>
          <a:bodyPr vert="horz" lIns="135761" tIns="67882" rIns="135761" bIns="67882"/>
          <a:lstStyle>
            <a:lvl1pPr marL="0" indent="0">
              <a:buNone/>
              <a:defRPr sz="1636">
                <a:latin typeface="Arial" panose="020B0604020202020204" pitchFamily="34" charset="0"/>
              </a:defRPr>
            </a:lvl1pPr>
            <a:lvl2pPr marL="555415" indent="0">
              <a:buNone/>
              <a:defRPr sz="1555"/>
            </a:lvl2pPr>
            <a:lvl3pPr marL="1110824" indent="0">
              <a:buNone/>
              <a:defRPr sz="1145"/>
            </a:lvl3pPr>
            <a:lvl4pPr marL="1666240" indent="0">
              <a:buNone/>
              <a:defRPr sz="1064"/>
            </a:lvl4pPr>
            <a:lvl5pPr marL="2221650" indent="0">
              <a:buNone/>
              <a:defRPr sz="1064"/>
            </a:lvl5pPr>
            <a:lvl6pPr marL="2777062" indent="0">
              <a:buNone/>
              <a:defRPr sz="1064"/>
            </a:lvl6pPr>
            <a:lvl7pPr marL="3332478" indent="0">
              <a:buNone/>
              <a:defRPr sz="1064"/>
            </a:lvl7pPr>
            <a:lvl8pPr marL="3887888" indent="0">
              <a:buNone/>
              <a:defRPr sz="1064"/>
            </a:lvl8pPr>
            <a:lvl9pPr marL="4443301" indent="0">
              <a:buNone/>
              <a:defRPr sz="1064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88331712"/>
      </p:ext>
    </p:extLst>
  </p:cSld>
  <p:clrMapOvr>
    <a:masterClrMapping/>
  </p:clrMapOvr>
  <p:transition/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31520" y="1920250"/>
            <a:ext cx="13167360" cy="5431156"/>
          </a:xfrm>
          <a:prstGeom prst="rect">
            <a:avLst/>
          </a:prstGeom>
        </p:spPr>
        <p:txBody>
          <a:bodyPr vert="eaVert" lIns="135761" tIns="67882" rIns="135761" bIns="67882"/>
          <a:lstStyle>
            <a:lvl1pPr>
              <a:defRPr>
                <a:latin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60670900"/>
      </p:ext>
    </p:extLst>
  </p:cSld>
  <p:clrMapOvr>
    <a:masterClrMapping/>
  </p:clrMapOvr>
  <p:transition/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607045" y="1920242"/>
            <a:ext cx="3291842" cy="5730241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31522" y="1920242"/>
            <a:ext cx="9631680" cy="5730241"/>
          </a:xfrm>
          <a:prstGeom prst="rect">
            <a:avLst/>
          </a:prstGeom>
        </p:spPr>
        <p:txBody>
          <a:bodyPr vert="eaVert" lIns="135761" tIns="67882" rIns="135761" bIns="67882"/>
          <a:lstStyle>
            <a:lvl1pPr>
              <a:defRPr>
                <a:latin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74794402"/>
      </p:ext>
    </p:extLst>
  </p:cSld>
  <p:clrMapOvr>
    <a:masterClrMapping/>
  </p:clrMapOvr>
  <p:transition/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2" y="2556520"/>
            <a:ext cx="12435840" cy="176403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94560" y="4663440"/>
            <a:ext cx="10241280" cy="2103120"/>
          </a:xfrm>
          <a:prstGeom prst="rect">
            <a:avLst/>
          </a:prstGeom>
        </p:spPr>
        <p:txBody>
          <a:bodyPr vert="horz" lIns="135761" tIns="67882" rIns="135761" bIns="67882"/>
          <a:lstStyle>
            <a:lvl1pPr marL="0" indent="0" algn="ctr">
              <a:buNone/>
              <a:defRPr>
                <a:latin typeface="Arial" panose="020B0604020202020204" pitchFamily="34" charset="0"/>
              </a:defRPr>
            </a:lvl1pPr>
            <a:lvl2pPr marL="555415" indent="0" algn="ctr">
              <a:buNone/>
              <a:defRPr/>
            </a:lvl2pPr>
            <a:lvl3pPr marL="1110824" indent="0" algn="ctr">
              <a:buNone/>
              <a:defRPr/>
            </a:lvl3pPr>
            <a:lvl4pPr marL="1666240" indent="0" algn="ctr">
              <a:buNone/>
              <a:defRPr/>
            </a:lvl4pPr>
            <a:lvl5pPr marL="2221650" indent="0" algn="ctr">
              <a:buNone/>
              <a:defRPr/>
            </a:lvl5pPr>
            <a:lvl6pPr marL="2777062" indent="0" algn="ctr">
              <a:buNone/>
              <a:defRPr/>
            </a:lvl6pPr>
            <a:lvl7pPr marL="3332478" indent="0" algn="ctr">
              <a:buNone/>
              <a:defRPr/>
            </a:lvl7pPr>
            <a:lvl8pPr marL="3887888" indent="0" algn="ctr">
              <a:buNone/>
              <a:defRPr/>
            </a:lvl8pPr>
            <a:lvl9pPr marL="4443301" indent="0" algn="ctr">
              <a:buNone/>
              <a:defRPr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735236708"/>
      </p:ext>
    </p:extLst>
  </p:cSld>
  <p:clrMapOvr>
    <a:masterClrMapping/>
  </p:clrMapOvr>
  <p:transition/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31520" y="1920250"/>
            <a:ext cx="13167360" cy="5431156"/>
          </a:xfrm>
          <a:prstGeom prst="rect">
            <a:avLst/>
          </a:prstGeom>
        </p:spPr>
        <p:txBody>
          <a:bodyPr vert="horz" lIns="135761" tIns="67882" rIns="135761" bIns="67882"/>
          <a:lstStyle>
            <a:lvl1pPr>
              <a:defRPr>
                <a:latin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332169837"/>
      </p:ext>
    </p:extLst>
  </p:cSld>
  <p:clrMapOvr>
    <a:masterClrMapping/>
  </p:clrMapOvr>
  <p:transition/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5705" y="5288286"/>
            <a:ext cx="12435840" cy="1634490"/>
          </a:xfrm>
        </p:spPr>
        <p:txBody>
          <a:bodyPr anchor="t"/>
          <a:lstStyle>
            <a:lvl1pPr algn="l">
              <a:defRPr sz="4827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5705" y="3488058"/>
            <a:ext cx="12435840" cy="1800226"/>
          </a:xfrm>
          <a:prstGeom prst="rect">
            <a:avLst/>
          </a:prstGeom>
        </p:spPr>
        <p:txBody>
          <a:bodyPr vert="horz" lIns="135761" tIns="67882" rIns="135761" bIns="67882" anchor="b"/>
          <a:lstStyle>
            <a:lvl1pPr marL="0" indent="0">
              <a:buNone/>
              <a:defRPr sz="2455">
                <a:latin typeface="Arial" panose="020B0604020202020204" pitchFamily="34" charset="0"/>
              </a:defRPr>
            </a:lvl1pPr>
            <a:lvl2pPr marL="555415" indent="0">
              <a:buNone/>
              <a:defRPr sz="2209"/>
            </a:lvl2pPr>
            <a:lvl3pPr marL="1110824" indent="0">
              <a:buNone/>
              <a:defRPr sz="1964"/>
            </a:lvl3pPr>
            <a:lvl4pPr marL="1666240" indent="0">
              <a:buNone/>
              <a:defRPr sz="1636"/>
            </a:lvl4pPr>
            <a:lvl5pPr marL="2221650" indent="0">
              <a:buNone/>
              <a:defRPr sz="1636"/>
            </a:lvl5pPr>
            <a:lvl6pPr marL="2777062" indent="0">
              <a:buNone/>
              <a:defRPr sz="1636"/>
            </a:lvl6pPr>
            <a:lvl7pPr marL="3332478" indent="0">
              <a:buNone/>
              <a:defRPr sz="1636"/>
            </a:lvl7pPr>
            <a:lvl8pPr marL="3887888" indent="0">
              <a:buNone/>
              <a:defRPr sz="1636"/>
            </a:lvl8pPr>
            <a:lvl9pPr marL="4443301" indent="0">
              <a:buNone/>
              <a:defRPr sz="1636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66298112"/>
      </p:ext>
    </p:extLst>
  </p:cSld>
  <p:clrMapOvr>
    <a:masterClrMapping/>
  </p:clrMapOvr>
  <p:transition/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1522" y="1920250"/>
            <a:ext cx="6461760" cy="5431156"/>
          </a:xfrm>
          <a:prstGeom prst="rect">
            <a:avLst/>
          </a:prstGeom>
        </p:spPr>
        <p:txBody>
          <a:bodyPr vert="horz" lIns="135761" tIns="67882" rIns="135761" bIns="67882"/>
          <a:lstStyle>
            <a:lvl1pPr>
              <a:defRPr sz="3436">
                <a:latin typeface="Arial" panose="020B0604020202020204" pitchFamily="34" charset="0"/>
              </a:defRPr>
            </a:lvl1pPr>
            <a:lvl2pPr>
              <a:defRPr sz="2946">
                <a:latin typeface="Arial" panose="020B0604020202020204" pitchFamily="34" charset="0"/>
              </a:defRPr>
            </a:lvl2pPr>
            <a:lvl3pPr>
              <a:defRPr sz="2455">
                <a:latin typeface="Arial" panose="020B0604020202020204" pitchFamily="34" charset="0"/>
              </a:defRPr>
            </a:lvl3pPr>
            <a:lvl4pPr>
              <a:defRPr sz="2209">
                <a:latin typeface="Arial" panose="020B0604020202020204" pitchFamily="34" charset="0"/>
              </a:defRPr>
            </a:lvl4pPr>
            <a:lvl5pPr>
              <a:defRPr sz="2209">
                <a:latin typeface="Arial" panose="020B0604020202020204" pitchFamily="34" charset="0"/>
              </a:defRPr>
            </a:lvl5pPr>
            <a:lvl6pPr>
              <a:defRPr sz="2209"/>
            </a:lvl6pPr>
            <a:lvl7pPr>
              <a:defRPr sz="2209"/>
            </a:lvl7pPr>
            <a:lvl8pPr>
              <a:defRPr sz="2209"/>
            </a:lvl8pPr>
            <a:lvl9pPr>
              <a:defRPr sz="2209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437122" y="1920250"/>
            <a:ext cx="6461760" cy="5431156"/>
          </a:xfrm>
          <a:prstGeom prst="rect">
            <a:avLst/>
          </a:prstGeom>
        </p:spPr>
        <p:txBody>
          <a:bodyPr vert="horz" lIns="135761" tIns="67882" rIns="135761" bIns="67882"/>
          <a:lstStyle>
            <a:lvl1pPr>
              <a:defRPr sz="3436">
                <a:latin typeface="Arial" panose="020B0604020202020204" pitchFamily="34" charset="0"/>
              </a:defRPr>
            </a:lvl1pPr>
            <a:lvl2pPr>
              <a:defRPr sz="2946">
                <a:latin typeface="Arial" panose="020B0604020202020204" pitchFamily="34" charset="0"/>
              </a:defRPr>
            </a:lvl2pPr>
            <a:lvl3pPr>
              <a:defRPr sz="2455">
                <a:latin typeface="Arial" panose="020B0604020202020204" pitchFamily="34" charset="0"/>
              </a:defRPr>
            </a:lvl3pPr>
            <a:lvl4pPr>
              <a:defRPr sz="2209">
                <a:latin typeface="Arial" panose="020B0604020202020204" pitchFamily="34" charset="0"/>
              </a:defRPr>
            </a:lvl4pPr>
            <a:lvl5pPr>
              <a:defRPr sz="2209">
                <a:latin typeface="Arial" panose="020B0604020202020204" pitchFamily="34" charset="0"/>
              </a:defRPr>
            </a:lvl5pPr>
            <a:lvl6pPr>
              <a:defRPr sz="2209"/>
            </a:lvl6pPr>
            <a:lvl7pPr>
              <a:defRPr sz="2209"/>
            </a:lvl7pPr>
            <a:lvl8pPr>
              <a:defRPr sz="2209"/>
            </a:lvl8pPr>
            <a:lvl9pPr>
              <a:defRPr sz="2209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91863936"/>
      </p:ext>
    </p:extLst>
  </p:cSld>
  <p:clrMapOvr>
    <a:masterClrMapping/>
  </p:clrMapOvr>
  <p:transition/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1520" y="329575"/>
            <a:ext cx="13167360" cy="1371601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1522" y="1842147"/>
            <a:ext cx="6464302" cy="767716"/>
          </a:xfrm>
          <a:prstGeom prst="rect">
            <a:avLst/>
          </a:prstGeom>
        </p:spPr>
        <p:txBody>
          <a:bodyPr vert="horz" lIns="135761" tIns="67882" rIns="135761" bIns="67882" anchor="b"/>
          <a:lstStyle>
            <a:lvl1pPr marL="0" indent="0">
              <a:buNone/>
              <a:defRPr sz="2946" b="1">
                <a:latin typeface="Arial" panose="020B0604020202020204" pitchFamily="34" charset="0"/>
              </a:defRPr>
            </a:lvl1pPr>
            <a:lvl2pPr marL="555415" indent="0">
              <a:buNone/>
              <a:defRPr sz="2455" b="1"/>
            </a:lvl2pPr>
            <a:lvl3pPr marL="1110824" indent="0">
              <a:buNone/>
              <a:defRPr sz="2209" b="1"/>
            </a:lvl3pPr>
            <a:lvl4pPr marL="1666240" indent="0">
              <a:buNone/>
              <a:defRPr sz="1964" b="1"/>
            </a:lvl4pPr>
            <a:lvl5pPr marL="2221650" indent="0">
              <a:buNone/>
              <a:defRPr sz="1964" b="1"/>
            </a:lvl5pPr>
            <a:lvl6pPr marL="2777062" indent="0">
              <a:buNone/>
              <a:defRPr sz="1964" b="1"/>
            </a:lvl6pPr>
            <a:lvl7pPr marL="3332478" indent="0">
              <a:buNone/>
              <a:defRPr sz="1964" b="1"/>
            </a:lvl7pPr>
            <a:lvl8pPr marL="3887888" indent="0">
              <a:buNone/>
              <a:defRPr sz="1964" b="1"/>
            </a:lvl8pPr>
            <a:lvl9pPr marL="4443301" indent="0">
              <a:buNone/>
              <a:defRPr sz="1964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1522" y="2609853"/>
            <a:ext cx="6464302" cy="4741547"/>
          </a:xfrm>
          <a:prstGeom prst="rect">
            <a:avLst/>
          </a:prstGeom>
        </p:spPr>
        <p:txBody>
          <a:bodyPr vert="horz" lIns="135761" tIns="67882" rIns="135761" bIns="67882"/>
          <a:lstStyle>
            <a:lvl1pPr>
              <a:defRPr sz="2946">
                <a:latin typeface="Arial" panose="020B0604020202020204" pitchFamily="34" charset="0"/>
              </a:defRPr>
            </a:lvl1pPr>
            <a:lvl2pPr>
              <a:defRPr sz="2455">
                <a:latin typeface="Arial" panose="020B0604020202020204" pitchFamily="34" charset="0"/>
              </a:defRPr>
            </a:lvl2pPr>
            <a:lvl3pPr>
              <a:defRPr sz="2209">
                <a:latin typeface="Arial" panose="020B0604020202020204" pitchFamily="34" charset="0"/>
              </a:defRPr>
            </a:lvl3pPr>
            <a:lvl4pPr>
              <a:defRPr sz="1964">
                <a:latin typeface="Arial" panose="020B0604020202020204" pitchFamily="34" charset="0"/>
              </a:defRPr>
            </a:lvl4pPr>
            <a:lvl5pPr>
              <a:defRPr sz="1964">
                <a:latin typeface="Arial" panose="020B0604020202020204" pitchFamily="34" charset="0"/>
              </a:defRPr>
            </a:lvl5pPr>
            <a:lvl6pPr>
              <a:defRPr sz="1964"/>
            </a:lvl6pPr>
            <a:lvl7pPr>
              <a:defRPr sz="1964"/>
            </a:lvl7pPr>
            <a:lvl8pPr>
              <a:defRPr sz="1964"/>
            </a:lvl8pPr>
            <a:lvl9pPr>
              <a:defRPr sz="1964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432055" y="1842147"/>
            <a:ext cx="6466840" cy="767716"/>
          </a:xfrm>
          <a:prstGeom prst="rect">
            <a:avLst/>
          </a:prstGeom>
        </p:spPr>
        <p:txBody>
          <a:bodyPr vert="horz" lIns="135761" tIns="67882" rIns="135761" bIns="67882" anchor="b"/>
          <a:lstStyle>
            <a:lvl1pPr marL="0" indent="0">
              <a:buNone/>
              <a:defRPr sz="2946" b="1">
                <a:latin typeface="Arial" panose="020B0604020202020204" pitchFamily="34" charset="0"/>
              </a:defRPr>
            </a:lvl1pPr>
            <a:lvl2pPr marL="555415" indent="0">
              <a:buNone/>
              <a:defRPr sz="2455" b="1"/>
            </a:lvl2pPr>
            <a:lvl3pPr marL="1110824" indent="0">
              <a:buNone/>
              <a:defRPr sz="2209" b="1"/>
            </a:lvl3pPr>
            <a:lvl4pPr marL="1666240" indent="0">
              <a:buNone/>
              <a:defRPr sz="1964" b="1"/>
            </a:lvl4pPr>
            <a:lvl5pPr marL="2221650" indent="0">
              <a:buNone/>
              <a:defRPr sz="1964" b="1"/>
            </a:lvl5pPr>
            <a:lvl6pPr marL="2777062" indent="0">
              <a:buNone/>
              <a:defRPr sz="1964" b="1"/>
            </a:lvl6pPr>
            <a:lvl7pPr marL="3332478" indent="0">
              <a:buNone/>
              <a:defRPr sz="1964" b="1"/>
            </a:lvl7pPr>
            <a:lvl8pPr marL="3887888" indent="0">
              <a:buNone/>
              <a:defRPr sz="1964" b="1"/>
            </a:lvl8pPr>
            <a:lvl9pPr marL="4443301" indent="0">
              <a:buNone/>
              <a:defRPr sz="1964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432055" y="2609853"/>
            <a:ext cx="6466840" cy="4741547"/>
          </a:xfrm>
          <a:prstGeom prst="rect">
            <a:avLst/>
          </a:prstGeom>
        </p:spPr>
        <p:txBody>
          <a:bodyPr vert="horz" lIns="135761" tIns="67882" rIns="135761" bIns="67882"/>
          <a:lstStyle>
            <a:lvl1pPr>
              <a:defRPr sz="2946">
                <a:latin typeface="Arial" panose="020B0604020202020204" pitchFamily="34" charset="0"/>
              </a:defRPr>
            </a:lvl1pPr>
            <a:lvl2pPr>
              <a:defRPr sz="2455">
                <a:latin typeface="Arial" panose="020B0604020202020204" pitchFamily="34" charset="0"/>
              </a:defRPr>
            </a:lvl2pPr>
            <a:lvl3pPr>
              <a:defRPr sz="2209">
                <a:latin typeface="Arial" panose="020B0604020202020204" pitchFamily="34" charset="0"/>
              </a:defRPr>
            </a:lvl3pPr>
            <a:lvl4pPr>
              <a:defRPr sz="1964">
                <a:latin typeface="Arial" panose="020B0604020202020204" pitchFamily="34" charset="0"/>
              </a:defRPr>
            </a:lvl4pPr>
            <a:lvl5pPr>
              <a:defRPr sz="1964">
                <a:latin typeface="Arial" panose="020B0604020202020204" pitchFamily="34" charset="0"/>
              </a:defRPr>
            </a:lvl5pPr>
            <a:lvl6pPr>
              <a:defRPr sz="1964"/>
            </a:lvl6pPr>
            <a:lvl7pPr>
              <a:defRPr sz="1964"/>
            </a:lvl7pPr>
            <a:lvl8pPr>
              <a:defRPr sz="1964"/>
            </a:lvl8pPr>
            <a:lvl9pPr>
              <a:defRPr sz="1964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33653675"/>
      </p:ext>
    </p:extLst>
  </p:cSld>
  <p:clrMapOvr>
    <a:masterClrMapping/>
  </p:clrMapOvr>
  <p:transition/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66129352"/>
      </p:ext>
    </p:extLst>
  </p:cSld>
  <p:clrMapOvr>
    <a:masterClrMapping/>
  </p:clrMapOvr>
  <p:transition/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53002801"/>
      </p:ext>
    </p:extLst>
  </p:cSld>
  <p:clrMapOvr>
    <a:masterClrMapping/>
  </p:clrMapOvr>
  <p:transition/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1528" y="327667"/>
            <a:ext cx="4813301" cy="1394461"/>
          </a:xfrm>
        </p:spPr>
        <p:txBody>
          <a:bodyPr anchor="b"/>
          <a:lstStyle>
            <a:lvl1pPr algn="l">
              <a:defRPr sz="2455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20089" y="327668"/>
            <a:ext cx="8178800" cy="7023736"/>
          </a:xfrm>
          <a:prstGeom prst="rect">
            <a:avLst/>
          </a:prstGeom>
        </p:spPr>
        <p:txBody>
          <a:bodyPr vert="horz" lIns="135761" tIns="67882" rIns="135761" bIns="67882"/>
          <a:lstStyle>
            <a:lvl1pPr>
              <a:defRPr sz="4091">
                <a:latin typeface="Arial" panose="020B0604020202020204" pitchFamily="34" charset="0"/>
              </a:defRPr>
            </a:lvl1pPr>
            <a:lvl2pPr>
              <a:defRPr sz="3436">
                <a:latin typeface="Arial" panose="020B0604020202020204" pitchFamily="34" charset="0"/>
              </a:defRPr>
            </a:lvl2pPr>
            <a:lvl3pPr>
              <a:defRPr sz="2946">
                <a:latin typeface="Arial" panose="020B0604020202020204" pitchFamily="34" charset="0"/>
              </a:defRPr>
            </a:lvl3pPr>
            <a:lvl4pPr>
              <a:defRPr sz="2455">
                <a:latin typeface="Arial" panose="020B0604020202020204" pitchFamily="34" charset="0"/>
              </a:defRPr>
            </a:lvl4pPr>
            <a:lvl5pPr>
              <a:defRPr sz="2455">
                <a:latin typeface="Arial" panose="020B0604020202020204" pitchFamily="34" charset="0"/>
              </a:defRPr>
            </a:lvl5pPr>
            <a:lvl6pPr>
              <a:defRPr sz="2455"/>
            </a:lvl6pPr>
            <a:lvl7pPr>
              <a:defRPr sz="2455"/>
            </a:lvl7pPr>
            <a:lvl8pPr>
              <a:defRPr sz="2455"/>
            </a:lvl8pPr>
            <a:lvl9pPr>
              <a:defRPr sz="2455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1528" y="1722128"/>
            <a:ext cx="4813301" cy="5629276"/>
          </a:xfrm>
          <a:prstGeom prst="rect">
            <a:avLst/>
          </a:prstGeom>
        </p:spPr>
        <p:txBody>
          <a:bodyPr vert="horz" lIns="135761" tIns="67882" rIns="135761" bIns="67882"/>
          <a:lstStyle>
            <a:lvl1pPr marL="0" indent="0">
              <a:buNone/>
              <a:defRPr sz="1636">
                <a:latin typeface="Arial" panose="020B0604020202020204" pitchFamily="34" charset="0"/>
              </a:defRPr>
            </a:lvl1pPr>
            <a:lvl2pPr marL="555415" indent="0">
              <a:buNone/>
              <a:defRPr sz="1555"/>
            </a:lvl2pPr>
            <a:lvl3pPr marL="1110824" indent="0">
              <a:buNone/>
              <a:defRPr sz="1145"/>
            </a:lvl3pPr>
            <a:lvl4pPr marL="1666240" indent="0">
              <a:buNone/>
              <a:defRPr sz="1064"/>
            </a:lvl4pPr>
            <a:lvl5pPr marL="2221650" indent="0">
              <a:buNone/>
              <a:defRPr sz="1064"/>
            </a:lvl5pPr>
            <a:lvl6pPr marL="2777062" indent="0">
              <a:buNone/>
              <a:defRPr sz="1064"/>
            </a:lvl6pPr>
            <a:lvl7pPr marL="3332478" indent="0">
              <a:buNone/>
              <a:defRPr sz="1064"/>
            </a:lvl7pPr>
            <a:lvl8pPr marL="3887888" indent="0">
              <a:buNone/>
              <a:defRPr sz="1064"/>
            </a:lvl8pPr>
            <a:lvl9pPr marL="4443301" indent="0">
              <a:buNone/>
              <a:defRPr sz="1064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71124869"/>
      </p:ext>
    </p:extLst>
  </p:cSld>
  <p:clrMapOvr>
    <a:masterClrMapping/>
  </p:clrMapOvr>
  <p:transition/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67661" y="5760724"/>
            <a:ext cx="8778240" cy="680087"/>
          </a:xfrm>
        </p:spPr>
        <p:txBody>
          <a:bodyPr anchor="b"/>
          <a:lstStyle>
            <a:lvl1pPr algn="l">
              <a:defRPr sz="2455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67661" y="735331"/>
            <a:ext cx="8778240" cy="4937760"/>
          </a:xfrm>
          <a:prstGeom prst="rect">
            <a:avLst/>
          </a:prstGeom>
        </p:spPr>
        <p:txBody>
          <a:bodyPr vert="horz" lIns="135761" tIns="67882" rIns="135761" bIns="67882"/>
          <a:lstStyle>
            <a:lvl1pPr marL="0" indent="0">
              <a:buNone/>
              <a:defRPr sz="4091">
                <a:latin typeface="Arial" panose="020B0604020202020204" pitchFamily="34" charset="0"/>
              </a:defRPr>
            </a:lvl1pPr>
            <a:lvl2pPr marL="555415" indent="0">
              <a:buNone/>
              <a:defRPr sz="3436"/>
            </a:lvl2pPr>
            <a:lvl3pPr marL="1110824" indent="0">
              <a:buNone/>
              <a:defRPr sz="2946"/>
            </a:lvl3pPr>
            <a:lvl4pPr marL="1666240" indent="0">
              <a:buNone/>
              <a:defRPr sz="2455"/>
            </a:lvl4pPr>
            <a:lvl5pPr marL="2221650" indent="0">
              <a:buNone/>
              <a:defRPr sz="2455"/>
            </a:lvl5pPr>
            <a:lvl6pPr marL="2777062" indent="0">
              <a:buNone/>
              <a:defRPr sz="2455"/>
            </a:lvl6pPr>
            <a:lvl7pPr marL="3332478" indent="0">
              <a:buNone/>
              <a:defRPr sz="2455"/>
            </a:lvl7pPr>
            <a:lvl8pPr marL="3887888" indent="0">
              <a:buNone/>
              <a:defRPr sz="2455"/>
            </a:lvl8pPr>
            <a:lvl9pPr marL="4443301" indent="0">
              <a:buNone/>
              <a:defRPr sz="2455"/>
            </a:lvl9pPr>
          </a:lstStyle>
          <a:p>
            <a:pPr lvl="0"/>
            <a:endParaRPr lang="en-US" noProof="0" dirty="0">
              <a:sym typeface="Gill Sans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867661" y="6440811"/>
            <a:ext cx="8778240" cy="965836"/>
          </a:xfrm>
          <a:prstGeom prst="rect">
            <a:avLst/>
          </a:prstGeom>
        </p:spPr>
        <p:txBody>
          <a:bodyPr vert="horz" lIns="135761" tIns="67882" rIns="135761" bIns="67882"/>
          <a:lstStyle>
            <a:lvl1pPr marL="0" indent="0">
              <a:buNone/>
              <a:defRPr sz="1636">
                <a:latin typeface="Arial" panose="020B0604020202020204" pitchFamily="34" charset="0"/>
              </a:defRPr>
            </a:lvl1pPr>
            <a:lvl2pPr marL="555415" indent="0">
              <a:buNone/>
              <a:defRPr sz="1555"/>
            </a:lvl2pPr>
            <a:lvl3pPr marL="1110824" indent="0">
              <a:buNone/>
              <a:defRPr sz="1145"/>
            </a:lvl3pPr>
            <a:lvl4pPr marL="1666240" indent="0">
              <a:buNone/>
              <a:defRPr sz="1064"/>
            </a:lvl4pPr>
            <a:lvl5pPr marL="2221650" indent="0">
              <a:buNone/>
              <a:defRPr sz="1064"/>
            </a:lvl5pPr>
            <a:lvl6pPr marL="2777062" indent="0">
              <a:buNone/>
              <a:defRPr sz="1064"/>
            </a:lvl6pPr>
            <a:lvl7pPr marL="3332478" indent="0">
              <a:buNone/>
              <a:defRPr sz="1064"/>
            </a:lvl7pPr>
            <a:lvl8pPr marL="3887888" indent="0">
              <a:buNone/>
              <a:defRPr sz="1064"/>
            </a:lvl8pPr>
            <a:lvl9pPr marL="4443301" indent="0">
              <a:buNone/>
              <a:defRPr sz="1064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19028860"/>
      </p:ext>
    </p:extLst>
  </p:cSld>
  <p:clrMapOvr>
    <a:masterClrMapping/>
  </p:clrMapOvr>
  <p:transition/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31520" y="1920250"/>
            <a:ext cx="13167360" cy="5431156"/>
          </a:xfrm>
          <a:prstGeom prst="rect">
            <a:avLst/>
          </a:prstGeom>
        </p:spPr>
        <p:txBody>
          <a:bodyPr vert="eaVert" lIns="135761" tIns="67882" rIns="135761" bIns="67882"/>
          <a:lstStyle>
            <a:lvl1pPr>
              <a:defRPr>
                <a:latin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48471716"/>
      </p:ext>
    </p:extLst>
  </p:cSld>
  <p:clrMapOvr>
    <a:masterClrMapping/>
  </p:clrMapOvr>
  <p:transition/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607045" y="1920242"/>
            <a:ext cx="3291842" cy="5730241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31522" y="1920242"/>
            <a:ext cx="9631680" cy="5730241"/>
          </a:xfrm>
          <a:prstGeom prst="rect">
            <a:avLst/>
          </a:prstGeom>
        </p:spPr>
        <p:txBody>
          <a:bodyPr vert="eaVert" lIns="135761" tIns="67882" rIns="135761" bIns="67882"/>
          <a:lstStyle>
            <a:lvl1pPr>
              <a:defRPr>
                <a:latin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16428012"/>
      </p:ext>
    </p:extLst>
  </p:cSld>
  <p:clrMapOvr>
    <a:masterClrMapping/>
  </p:clrMapOvr>
  <p:transition/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2" y="2556520"/>
            <a:ext cx="12435840" cy="176403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94560" y="4663440"/>
            <a:ext cx="10241280" cy="2103120"/>
          </a:xfrm>
        </p:spPr>
        <p:txBody>
          <a:bodyPr/>
          <a:lstStyle>
            <a:lvl1pPr marL="0" indent="0" algn="ctr">
              <a:buNone/>
              <a:defRPr/>
            </a:lvl1pPr>
            <a:lvl2pPr marL="555415" indent="0" algn="ctr">
              <a:buNone/>
              <a:defRPr/>
            </a:lvl2pPr>
            <a:lvl3pPr marL="1110824" indent="0" algn="ctr">
              <a:buNone/>
              <a:defRPr/>
            </a:lvl3pPr>
            <a:lvl4pPr marL="1666240" indent="0" algn="ctr">
              <a:buNone/>
              <a:defRPr/>
            </a:lvl4pPr>
            <a:lvl5pPr marL="2221650" indent="0" algn="ctr">
              <a:buNone/>
              <a:defRPr/>
            </a:lvl5pPr>
            <a:lvl6pPr marL="2777062" indent="0" algn="ctr">
              <a:buNone/>
              <a:defRPr/>
            </a:lvl6pPr>
            <a:lvl7pPr marL="3332478" indent="0" algn="ctr">
              <a:buNone/>
              <a:defRPr/>
            </a:lvl7pPr>
            <a:lvl8pPr marL="3887888" indent="0" algn="ctr">
              <a:buNone/>
              <a:defRPr/>
            </a:lvl8pPr>
            <a:lvl9pPr marL="4443301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624409459"/>
      </p:ext>
    </p:extLst>
  </p:cSld>
  <p:clrMapOvr>
    <a:masterClrMapping/>
  </p:clrMapOvr>
  <p:transition/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52755013"/>
      </p:ext>
    </p:extLst>
  </p:cSld>
  <p:clrMapOvr>
    <a:masterClrMapping/>
  </p:clrMapOvr>
  <p:transition/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5705" y="5288286"/>
            <a:ext cx="12435840" cy="1634490"/>
          </a:xfrm>
        </p:spPr>
        <p:txBody>
          <a:bodyPr anchor="t"/>
          <a:lstStyle>
            <a:lvl1pPr algn="l">
              <a:defRPr sz="4827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5705" y="3488058"/>
            <a:ext cx="12435840" cy="1800226"/>
          </a:xfrm>
        </p:spPr>
        <p:txBody>
          <a:bodyPr anchor="b"/>
          <a:lstStyle>
            <a:lvl1pPr marL="0" indent="0">
              <a:buNone/>
              <a:defRPr sz="2455"/>
            </a:lvl1pPr>
            <a:lvl2pPr marL="555415" indent="0">
              <a:buNone/>
              <a:defRPr sz="2209"/>
            </a:lvl2pPr>
            <a:lvl3pPr marL="1110824" indent="0">
              <a:buNone/>
              <a:defRPr sz="1964"/>
            </a:lvl3pPr>
            <a:lvl4pPr marL="1666240" indent="0">
              <a:buNone/>
              <a:defRPr sz="1636"/>
            </a:lvl4pPr>
            <a:lvl5pPr marL="2221650" indent="0">
              <a:buNone/>
              <a:defRPr sz="1636"/>
            </a:lvl5pPr>
            <a:lvl6pPr marL="2777062" indent="0">
              <a:buNone/>
              <a:defRPr sz="1636"/>
            </a:lvl6pPr>
            <a:lvl7pPr marL="3332478" indent="0">
              <a:buNone/>
              <a:defRPr sz="1636"/>
            </a:lvl7pPr>
            <a:lvl8pPr marL="3887888" indent="0">
              <a:buNone/>
              <a:defRPr sz="1636"/>
            </a:lvl8pPr>
            <a:lvl9pPr marL="4443301" indent="0">
              <a:buNone/>
              <a:defRPr sz="1636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25473240"/>
      </p:ext>
    </p:extLst>
  </p:cSld>
  <p:clrMapOvr>
    <a:masterClrMapping/>
  </p:clrMapOvr>
  <p:transition/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11207" y="4053843"/>
            <a:ext cx="3180080" cy="2773679"/>
          </a:xfrm>
        </p:spPr>
        <p:txBody>
          <a:bodyPr/>
          <a:lstStyle>
            <a:lvl1pPr>
              <a:defRPr sz="3436"/>
            </a:lvl1pPr>
            <a:lvl2pPr>
              <a:defRPr sz="2946"/>
            </a:lvl2pPr>
            <a:lvl3pPr>
              <a:defRPr sz="2455"/>
            </a:lvl3pPr>
            <a:lvl4pPr>
              <a:defRPr sz="2209"/>
            </a:lvl4pPr>
            <a:lvl5pPr>
              <a:defRPr sz="2209"/>
            </a:lvl5pPr>
            <a:lvl6pPr>
              <a:defRPr sz="2209"/>
            </a:lvl6pPr>
            <a:lvl7pPr>
              <a:defRPr sz="2209"/>
            </a:lvl7pPr>
            <a:lvl8pPr>
              <a:defRPr sz="2209"/>
            </a:lvl8pPr>
            <a:lvl9pPr>
              <a:defRPr sz="2209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35127" y="4053843"/>
            <a:ext cx="3180080" cy="2773679"/>
          </a:xfrm>
        </p:spPr>
        <p:txBody>
          <a:bodyPr/>
          <a:lstStyle>
            <a:lvl1pPr>
              <a:defRPr sz="3436"/>
            </a:lvl1pPr>
            <a:lvl2pPr>
              <a:defRPr sz="2946"/>
            </a:lvl2pPr>
            <a:lvl3pPr>
              <a:defRPr sz="2455"/>
            </a:lvl3pPr>
            <a:lvl4pPr>
              <a:defRPr sz="2209"/>
            </a:lvl4pPr>
            <a:lvl5pPr>
              <a:defRPr sz="2209"/>
            </a:lvl5pPr>
            <a:lvl6pPr>
              <a:defRPr sz="2209"/>
            </a:lvl6pPr>
            <a:lvl7pPr>
              <a:defRPr sz="2209"/>
            </a:lvl7pPr>
            <a:lvl8pPr>
              <a:defRPr sz="2209"/>
            </a:lvl8pPr>
            <a:lvl9pPr>
              <a:defRPr sz="2209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765135008"/>
      </p:ext>
    </p:extLst>
  </p:cSld>
  <p:clrMapOvr>
    <a:masterClrMapping/>
  </p:clrMapOvr>
  <p:transition/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1520" y="329575"/>
            <a:ext cx="13167360" cy="1371601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1522" y="1842147"/>
            <a:ext cx="6464302" cy="767716"/>
          </a:xfrm>
        </p:spPr>
        <p:txBody>
          <a:bodyPr anchor="b"/>
          <a:lstStyle>
            <a:lvl1pPr marL="0" indent="0">
              <a:buNone/>
              <a:defRPr sz="2946" b="1"/>
            </a:lvl1pPr>
            <a:lvl2pPr marL="555415" indent="0">
              <a:buNone/>
              <a:defRPr sz="2455" b="1"/>
            </a:lvl2pPr>
            <a:lvl3pPr marL="1110824" indent="0">
              <a:buNone/>
              <a:defRPr sz="2209" b="1"/>
            </a:lvl3pPr>
            <a:lvl4pPr marL="1666240" indent="0">
              <a:buNone/>
              <a:defRPr sz="1964" b="1"/>
            </a:lvl4pPr>
            <a:lvl5pPr marL="2221650" indent="0">
              <a:buNone/>
              <a:defRPr sz="1964" b="1"/>
            </a:lvl5pPr>
            <a:lvl6pPr marL="2777062" indent="0">
              <a:buNone/>
              <a:defRPr sz="1964" b="1"/>
            </a:lvl6pPr>
            <a:lvl7pPr marL="3332478" indent="0">
              <a:buNone/>
              <a:defRPr sz="1964" b="1"/>
            </a:lvl7pPr>
            <a:lvl8pPr marL="3887888" indent="0">
              <a:buNone/>
              <a:defRPr sz="1964" b="1"/>
            </a:lvl8pPr>
            <a:lvl9pPr marL="4443301" indent="0">
              <a:buNone/>
              <a:defRPr sz="1964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1522" y="2609853"/>
            <a:ext cx="6464302" cy="4741547"/>
          </a:xfrm>
        </p:spPr>
        <p:txBody>
          <a:bodyPr/>
          <a:lstStyle>
            <a:lvl1pPr>
              <a:defRPr sz="2946"/>
            </a:lvl1pPr>
            <a:lvl2pPr>
              <a:defRPr sz="2455"/>
            </a:lvl2pPr>
            <a:lvl3pPr>
              <a:defRPr sz="2209"/>
            </a:lvl3pPr>
            <a:lvl4pPr>
              <a:defRPr sz="1964"/>
            </a:lvl4pPr>
            <a:lvl5pPr>
              <a:defRPr sz="1964"/>
            </a:lvl5pPr>
            <a:lvl6pPr>
              <a:defRPr sz="1964"/>
            </a:lvl6pPr>
            <a:lvl7pPr>
              <a:defRPr sz="1964"/>
            </a:lvl7pPr>
            <a:lvl8pPr>
              <a:defRPr sz="1964"/>
            </a:lvl8pPr>
            <a:lvl9pPr>
              <a:defRPr sz="1964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432055" y="1842147"/>
            <a:ext cx="6466840" cy="767716"/>
          </a:xfrm>
        </p:spPr>
        <p:txBody>
          <a:bodyPr anchor="b"/>
          <a:lstStyle>
            <a:lvl1pPr marL="0" indent="0">
              <a:buNone/>
              <a:defRPr sz="2946" b="1"/>
            </a:lvl1pPr>
            <a:lvl2pPr marL="555415" indent="0">
              <a:buNone/>
              <a:defRPr sz="2455" b="1"/>
            </a:lvl2pPr>
            <a:lvl3pPr marL="1110824" indent="0">
              <a:buNone/>
              <a:defRPr sz="2209" b="1"/>
            </a:lvl3pPr>
            <a:lvl4pPr marL="1666240" indent="0">
              <a:buNone/>
              <a:defRPr sz="1964" b="1"/>
            </a:lvl4pPr>
            <a:lvl5pPr marL="2221650" indent="0">
              <a:buNone/>
              <a:defRPr sz="1964" b="1"/>
            </a:lvl5pPr>
            <a:lvl6pPr marL="2777062" indent="0">
              <a:buNone/>
              <a:defRPr sz="1964" b="1"/>
            </a:lvl6pPr>
            <a:lvl7pPr marL="3332478" indent="0">
              <a:buNone/>
              <a:defRPr sz="1964" b="1"/>
            </a:lvl7pPr>
            <a:lvl8pPr marL="3887888" indent="0">
              <a:buNone/>
              <a:defRPr sz="1964" b="1"/>
            </a:lvl8pPr>
            <a:lvl9pPr marL="4443301" indent="0">
              <a:buNone/>
              <a:defRPr sz="1964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432055" y="2609853"/>
            <a:ext cx="6466840" cy="4741547"/>
          </a:xfrm>
        </p:spPr>
        <p:txBody>
          <a:bodyPr/>
          <a:lstStyle>
            <a:lvl1pPr>
              <a:defRPr sz="2946"/>
            </a:lvl1pPr>
            <a:lvl2pPr>
              <a:defRPr sz="2455"/>
            </a:lvl2pPr>
            <a:lvl3pPr>
              <a:defRPr sz="2209"/>
            </a:lvl3pPr>
            <a:lvl4pPr>
              <a:defRPr sz="1964"/>
            </a:lvl4pPr>
            <a:lvl5pPr>
              <a:defRPr sz="1964"/>
            </a:lvl5pPr>
            <a:lvl6pPr>
              <a:defRPr sz="1964"/>
            </a:lvl6pPr>
            <a:lvl7pPr>
              <a:defRPr sz="1964"/>
            </a:lvl7pPr>
            <a:lvl8pPr>
              <a:defRPr sz="1964"/>
            </a:lvl8pPr>
            <a:lvl9pPr>
              <a:defRPr sz="1964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00433648"/>
      </p:ext>
    </p:extLst>
  </p:cSld>
  <p:clrMapOvr>
    <a:masterClrMapping/>
  </p:clrMapOvr>
  <p:transition/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738574965"/>
      </p:ext>
    </p:extLst>
  </p:cSld>
  <p:clrMapOvr>
    <a:masterClrMapping/>
  </p:clrMapOvr>
  <p:transition/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23851614"/>
      </p:ext>
    </p:extLst>
  </p:cSld>
  <p:clrMapOvr>
    <a:masterClrMapping/>
  </p:clrMapOvr>
  <p:transition/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1528" y="327667"/>
            <a:ext cx="4813301" cy="1394461"/>
          </a:xfrm>
        </p:spPr>
        <p:txBody>
          <a:bodyPr/>
          <a:lstStyle>
            <a:lvl1pPr algn="l">
              <a:defRPr sz="2455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20089" y="327668"/>
            <a:ext cx="8178800" cy="7023736"/>
          </a:xfrm>
        </p:spPr>
        <p:txBody>
          <a:bodyPr/>
          <a:lstStyle>
            <a:lvl1pPr>
              <a:defRPr sz="4091"/>
            </a:lvl1pPr>
            <a:lvl2pPr>
              <a:defRPr sz="3436"/>
            </a:lvl2pPr>
            <a:lvl3pPr>
              <a:defRPr sz="2946"/>
            </a:lvl3pPr>
            <a:lvl4pPr>
              <a:defRPr sz="2455"/>
            </a:lvl4pPr>
            <a:lvl5pPr>
              <a:defRPr sz="2455"/>
            </a:lvl5pPr>
            <a:lvl6pPr>
              <a:defRPr sz="2455"/>
            </a:lvl6pPr>
            <a:lvl7pPr>
              <a:defRPr sz="2455"/>
            </a:lvl7pPr>
            <a:lvl8pPr>
              <a:defRPr sz="2455"/>
            </a:lvl8pPr>
            <a:lvl9pPr>
              <a:defRPr sz="245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1528" y="1722128"/>
            <a:ext cx="4813301" cy="5629276"/>
          </a:xfrm>
        </p:spPr>
        <p:txBody>
          <a:bodyPr/>
          <a:lstStyle>
            <a:lvl1pPr marL="0" indent="0">
              <a:buNone/>
              <a:defRPr sz="1636"/>
            </a:lvl1pPr>
            <a:lvl2pPr marL="555415" indent="0">
              <a:buNone/>
              <a:defRPr sz="1555"/>
            </a:lvl2pPr>
            <a:lvl3pPr marL="1110824" indent="0">
              <a:buNone/>
              <a:defRPr sz="1145"/>
            </a:lvl3pPr>
            <a:lvl4pPr marL="1666240" indent="0">
              <a:buNone/>
              <a:defRPr sz="1064"/>
            </a:lvl4pPr>
            <a:lvl5pPr marL="2221650" indent="0">
              <a:buNone/>
              <a:defRPr sz="1064"/>
            </a:lvl5pPr>
            <a:lvl6pPr marL="2777062" indent="0">
              <a:buNone/>
              <a:defRPr sz="1064"/>
            </a:lvl6pPr>
            <a:lvl7pPr marL="3332478" indent="0">
              <a:buNone/>
              <a:defRPr sz="1064"/>
            </a:lvl7pPr>
            <a:lvl8pPr marL="3887888" indent="0">
              <a:buNone/>
              <a:defRPr sz="1064"/>
            </a:lvl8pPr>
            <a:lvl9pPr marL="4443301" indent="0">
              <a:buNone/>
              <a:defRPr sz="1064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77749150"/>
      </p:ext>
    </p:extLst>
  </p:cSld>
  <p:clrMapOvr>
    <a:masterClrMapping/>
  </p:clrMapOvr>
  <p:transition/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67661" y="5760724"/>
            <a:ext cx="8778240" cy="680087"/>
          </a:xfrm>
        </p:spPr>
        <p:txBody>
          <a:bodyPr/>
          <a:lstStyle>
            <a:lvl1pPr algn="l">
              <a:defRPr sz="2455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67661" y="735331"/>
            <a:ext cx="8778240" cy="4937760"/>
          </a:xfrm>
        </p:spPr>
        <p:txBody>
          <a:bodyPr/>
          <a:lstStyle>
            <a:lvl1pPr marL="0" indent="0">
              <a:buNone/>
              <a:defRPr sz="4091"/>
            </a:lvl1pPr>
            <a:lvl2pPr marL="555415" indent="0">
              <a:buNone/>
              <a:defRPr sz="3436"/>
            </a:lvl2pPr>
            <a:lvl3pPr marL="1110824" indent="0">
              <a:buNone/>
              <a:defRPr sz="2946"/>
            </a:lvl3pPr>
            <a:lvl4pPr marL="1666240" indent="0">
              <a:buNone/>
              <a:defRPr sz="2455"/>
            </a:lvl4pPr>
            <a:lvl5pPr marL="2221650" indent="0">
              <a:buNone/>
              <a:defRPr sz="2455"/>
            </a:lvl5pPr>
            <a:lvl6pPr marL="2777062" indent="0">
              <a:buNone/>
              <a:defRPr sz="2455"/>
            </a:lvl6pPr>
            <a:lvl7pPr marL="3332478" indent="0">
              <a:buNone/>
              <a:defRPr sz="2455"/>
            </a:lvl7pPr>
            <a:lvl8pPr marL="3887888" indent="0">
              <a:buNone/>
              <a:defRPr sz="2455"/>
            </a:lvl8pPr>
            <a:lvl9pPr marL="4443301" indent="0">
              <a:buNone/>
              <a:defRPr sz="2455"/>
            </a:lvl9pPr>
          </a:lstStyle>
          <a:p>
            <a:pPr lvl="0"/>
            <a:endParaRPr lang="en-US" noProof="0">
              <a:sym typeface="Helvetica Neue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867661" y="6440811"/>
            <a:ext cx="8778240" cy="965836"/>
          </a:xfrm>
        </p:spPr>
        <p:txBody>
          <a:bodyPr/>
          <a:lstStyle>
            <a:lvl1pPr marL="0" indent="0">
              <a:buNone/>
              <a:defRPr sz="1636"/>
            </a:lvl1pPr>
            <a:lvl2pPr marL="555415" indent="0">
              <a:buNone/>
              <a:defRPr sz="1555"/>
            </a:lvl2pPr>
            <a:lvl3pPr marL="1110824" indent="0">
              <a:buNone/>
              <a:defRPr sz="1145"/>
            </a:lvl3pPr>
            <a:lvl4pPr marL="1666240" indent="0">
              <a:buNone/>
              <a:defRPr sz="1064"/>
            </a:lvl4pPr>
            <a:lvl5pPr marL="2221650" indent="0">
              <a:buNone/>
              <a:defRPr sz="1064"/>
            </a:lvl5pPr>
            <a:lvl6pPr marL="2777062" indent="0">
              <a:buNone/>
              <a:defRPr sz="1064"/>
            </a:lvl6pPr>
            <a:lvl7pPr marL="3332478" indent="0">
              <a:buNone/>
              <a:defRPr sz="1064"/>
            </a:lvl7pPr>
            <a:lvl8pPr marL="3887888" indent="0">
              <a:buNone/>
              <a:defRPr sz="1064"/>
            </a:lvl8pPr>
            <a:lvl9pPr marL="4443301" indent="0">
              <a:buNone/>
              <a:defRPr sz="1064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25396601"/>
      </p:ext>
    </p:extLst>
  </p:cSld>
  <p:clrMapOvr>
    <a:masterClrMapping/>
  </p:clrMapOvr>
  <p:transition/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11837626"/>
      </p:ext>
    </p:extLst>
  </p:cSld>
  <p:clrMapOvr>
    <a:masterClrMapping/>
  </p:clrMapOvr>
  <p:transition/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664208" y="1203964"/>
            <a:ext cx="1651000" cy="562356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11209" y="1203964"/>
            <a:ext cx="4709161" cy="562356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301757341"/>
      </p:ext>
    </p:extLst>
  </p:cSld>
  <p:clrMapOvr>
    <a:masterClrMapping/>
  </p:clrMapOvr>
  <p:transition/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2" y="2556520"/>
            <a:ext cx="12435840" cy="176403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94560" y="4663440"/>
            <a:ext cx="10241280" cy="2103120"/>
          </a:xfrm>
        </p:spPr>
        <p:txBody>
          <a:bodyPr/>
          <a:lstStyle>
            <a:lvl1pPr marL="0" indent="0" algn="ctr">
              <a:buNone/>
              <a:defRPr/>
            </a:lvl1pPr>
            <a:lvl2pPr marL="555415" indent="0" algn="ctr">
              <a:buNone/>
              <a:defRPr/>
            </a:lvl2pPr>
            <a:lvl3pPr marL="1110824" indent="0" algn="ctr">
              <a:buNone/>
              <a:defRPr/>
            </a:lvl3pPr>
            <a:lvl4pPr marL="1666240" indent="0" algn="ctr">
              <a:buNone/>
              <a:defRPr/>
            </a:lvl4pPr>
            <a:lvl5pPr marL="2221650" indent="0" algn="ctr">
              <a:buNone/>
              <a:defRPr/>
            </a:lvl5pPr>
            <a:lvl6pPr marL="2777062" indent="0" algn="ctr">
              <a:buNone/>
              <a:defRPr/>
            </a:lvl6pPr>
            <a:lvl7pPr marL="3332478" indent="0" algn="ctr">
              <a:buNone/>
              <a:defRPr/>
            </a:lvl7pPr>
            <a:lvl8pPr marL="3887888" indent="0" algn="ctr">
              <a:buNone/>
              <a:defRPr/>
            </a:lvl8pPr>
            <a:lvl9pPr marL="4443301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670595301"/>
      </p:ext>
    </p:extLst>
  </p:cSld>
  <p:clrMapOvr>
    <a:masterClrMapping/>
  </p:clrMapOvr>
  <p:transition/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86596940"/>
      </p:ext>
    </p:extLst>
  </p:cSld>
  <p:clrMapOvr>
    <a:masterClrMapping/>
  </p:clrMapOvr>
  <p:transition/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5705" y="5288286"/>
            <a:ext cx="12435840" cy="1634490"/>
          </a:xfrm>
        </p:spPr>
        <p:txBody>
          <a:bodyPr anchor="t"/>
          <a:lstStyle>
            <a:lvl1pPr algn="l">
              <a:defRPr sz="4827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5705" y="3488058"/>
            <a:ext cx="12435840" cy="1800226"/>
          </a:xfrm>
        </p:spPr>
        <p:txBody>
          <a:bodyPr anchor="b"/>
          <a:lstStyle>
            <a:lvl1pPr marL="0" indent="0">
              <a:buNone/>
              <a:defRPr sz="2455"/>
            </a:lvl1pPr>
            <a:lvl2pPr marL="555415" indent="0">
              <a:buNone/>
              <a:defRPr sz="2209"/>
            </a:lvl2pPr>
            <a:lvl3pPr marL="1110824" indent="0">
              <a:buNone/>
              <a:defRPr sz="1964"/>
            </a:lvl3pPr>
            <a:lvl4pPr marL="1666240" indent="0">
              <a:buNone/>
              <a:defRPr sz="1636"/>
            </a:lvl4pPr>
            <a:lvl5pPr marL="2221650" indent="0">
              <a:buNone/>
              <a:defRPr sz="1636"/>
            </a:lvl5pPr>
            <a:lvl6pPr marL="2777062" indent="0">
              <a:buNone/>
              <a:defRPr sz="1636"/>
            </a:lvl6pPr>
            <a:lvl7pPr marL="3332478" indent="0">
              <a:buNone/>
              <a:defRPr sz="1636"/>
            </a:lvl7pPr>
            <a:lvl8pPr marL="3887888" indent="0">
              <a:buNone/>
              <a:defRPr sz="1636"/>
            </a:lvl8pPr>
            <a:lvl9pPr marL="4443301" indent="0">
              <a:buNone/>
              <a:defRPr sz="1636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26312381"/>
      </p:ext>
    </p:extLst>
  </p:cSld>
  <p:clrMapOvr>
    <a:masterClrMapping/>
  </p:clrMapOvr>
  <p:transition/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11207" y="4053843"/>
            <a:ext cx="3180080" cy="2773679"/>
          </a:xfrm>
        </p:spPr>
        <p:txBody>
          <a:bodyPr/>
          <a:lstStyle>
            <a:lvl1pPr>
              <a:defRPr sz="3436"/>
            </a:lvl1pPr>
            <a:lvl2pPr>
              <a:defRPr sz="2946"/>
            </a:lvl2pPr>
            <a:lvl3pPr>
              <a:defRPr sz="2455"/>
            </a:lvl3pPr>
            <a:lvl4pPr>
              <a:defRPr sz="2209"/>
            </a:lvl4pPr>
            <a:lvl5pPr>
              <a:defRPr sz="2209"/>
            </a:lvl5pPr>
            <a:lvl6pPr>
              <a:defRPr sz="2209"/>
            </a:lvl6pPr>
            <a:lvl7pPr>
              <a:defRPr sz="2209"/>
            </a:lvl7pPr>
            <a:lvl8pPr>
              <a:defRPr sz="2209"/>
            </a:lvl8pPr>
            <a:lvl9pPr>
              <a:defRPr sz="2209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35127" y="4053843"/>
            <a:ext cx="3180080" cy="2773679"/>
          </a:xfrm>
        </p:spPr>
        <p:txBody>
          <a:bodyPr/>
          <a:lstStyle>
            <a:lvl1pPr>
              <a:defRPr sz="3436"/>
            </a:lvl1pPr>
            <a:lvl2pPr>
              <a:defRPr sz="2946"/>
            </a:lvl2pPr>
            <a:lvl3pPr>
              <a:defRPr sz="2455"/>
            </a:lvl3pPr>
            <a:lvl4pPr>
              <a:defRPr sz="2209"/>
            </a:lvl4pPr>
            <a:lvl5pPr>
              <a:defRPr sz="2209"/>
            </a:lvl5pPr>
            <a:lvl6pPr>
              <a:defRPr sz="2209"/>
            </a:lvl6pPr>
            <a:lvl7pPr>
              <a:defRPr sz="2209"/>
            </a:lvl7pPr>
            <a:lvl8pPr>
              <a:defRPr sz="2209"/>
            </a:lvl8pPr>
            <a:lvl9pPr>
              <a:defRPr sz="2209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97337255"/>
      </p:ext>
    </p:extLst>
  </p:cSld>
  <p:clrMapOvr>
    <a:masterClrMapping/>
  </p:clrMapOvr>
  <p:transition/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1520" y="329575"/>
            <a:ext cx="13167360" cy="1371601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1522" y="1842147"/>
            <a:ext cx="6464302" cy="767716"/>
          </a:xfrm>
        </p:spPr>
        <p:txBody>
          <a:bodyPr anchor="b"/>
          <a:lstStyle>
            <a:lvl1pPr marL="0" indent="0">
              <a:buNone/>
              <a:defRPr sz="2946" b="1"/>
            </a:lvl1pPr>
            <a:lvl2pPr marL="555415" indent="0">
              <a:buNone/>
              <a:defRPr sz="2455" b="1"/>
            </a:lvl2pPr>
            <a:lvl3pPr marL="1110824" indent="0">
              <a:buNone/>
              <a:defRPr sz="2209" b="1"/>
            </a:lvl3pPr>
            <a:lvl4pPr marL="1666240" indent="0">
              <a:buNone/>
              <a:defRPr sz="1964" b="1"/>
            </a:lvl4pPr>
            <a:lvl5pPr marL="2221650" indent="0">
              <a:buNone/>
              <a:defRPr sz="1964" b="1"/>
            </a:lvl5pPr>
            <a:lvl6pPr marL="2777062" indent="0">
              <a:buNone/>
              <a:defRPr sz="1964" b="1"/>
            </a:lvl6pPr>
            <a:lvl7pPr marL="3332478" indent="0">
              <a:buNone/>
              <a:defRPr sz="1964" b="1"/>
            </a:lvl7pPr>
            <a:lvl8pPr marL="3887888" indent="0">
              <a:buNone/>
              <a:defRPr sz="1964" b="1"/>
            </a:lvl8pPr>
            <a:lvl9pPr marL="4443301" indent="0">
              <a:buNone/>
              <a:defRPr sz="1964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1522" y="2609853"/>
            <a:ext cx="6464302" cy="4741547"/>
          </a:xfrm>
        </p:spPr>
        <p:txBody>
          <a:bodyPr/>
          <a:lstStyle>
            <a:lvl1pPr>
              <a:defRPr sz="2946"/>
            </a:lvl1pPr>
            <a:lvl2pPr>
              <a:defRPr sz="2455"/>
            </a:lvl2pPr>
            <a:lvl3pPr>
              <a:defRPr sz="2209"/>
            </a:lvl3pPr>
            <a:lvl4pPr>
              <a:defRPr sz="1964"/>
            </a:lvl4pPr>
            <a:lvl5pPr>
              <a:defRPr sz="1964"/>
            </a:lvl5pPr>
            <a:lvl6pPr>
              <a:defRPr sz="1964"/>
            </a:lvl6pPr>
            <a:lvl7pPr>
              <a:defRPr sz="1964"/>
            </a:lvl7pPr>
            <a:lvl8pPr>
              <a:defRPr sz="1964"/>
            </a:lvl8pPr>
            <a:lvl9pPr>
              <a:defRPr sz="1964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432055" y="1842147"/>
            <a:ext cx="6466840" cy="767716"/>
          </a:xfrm>
        </p:spPr>
        <p:txBody>
          <a:bodyPr anchor="b"/>
          <a:lstStyle>
            <a:lvl1pPr marL="0" indent="0">
              <a:buNone/>
              <a:defRPr sz="2946" b="1"/>
            </a:lvl1pPr>
            <a:lvl2pPr marL="555415" indent="0">
              <a:buNone/>
              <a:defRPr sz="2455" b="1"/>
            </a:lvl2pPr>
            <a:lvl3pPr marL="1110824" indent="0">
              <a:buNone/>
              <a:defRPr sz="2209" b="1"/>
            </a:lvl3pPr>
            <a:lvl4pPr marL="1666240" indent="0">
              <a:buNone/>
              <a:defRPr sz="1964" b="1"/>
            </a:lvl4pPr>
            <a:lvl5pPr marL="2221650" indent="0">
              <a:buNone/>
              <a:defRPr sz="1964" b="1"/>
            </a:lvl5pPr>
            <a:lvl6pPr marL="2777062" indent="0">
              <a:buNone/>
              <a:defRPr sz="1964" b="1"/>
            </a:lvl6pPr>
            <a:lvl7pPr marL="3332478" indent="0">
              <a:buNone/>
              <a:defRPr sz="1964" b="1"/>
            </a:lvl7pPr>
            <a:lvl8pPr marL="3887888" indent="0">
              <a:buNone/>
              <a:defRPr sz="1964" b="1"/>
            </a:lvl8pPr>
            <a:lvl9pPr marL="4443301" indent="0">
              <a:buNone/>
              <a:defRPr sz="1964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432055" y="2609853"/>
            <a:ext cx="6466840" cy="4741547"/>
          </a:xfrm>
        </p:spPr>
        <p:txBody>
          <a:bodyPr/>
          <a:lstStyle>
            <a:lvl1pPr>
              <a:defRPr sz="2946"/>
            </a:lvl1pPr>
            <a:lvl2pPr>
              <a:defRPr sz="2455"/>
            </a:lvl2pPr>
            <a:lvl3pPr>
              <a:defRPr sz="2209"/>
            </a:lvl3pPr>
            <a:lvl4pPr>
              <a:defRPr sz="1964"/>
            </a:lvl4pPr>
            <a:lvl5pPr>
              <a:defRPr sz="1964"/>
            </a:lvl5pPr>
            <a:lvl6pPr>
              <a:defRPr sz="1964"/>
            </a:lvl6pPr>
            <a:lvl7pPr>
              <a:defRPr sz="1964"/>
            </a:lvl7pPr>
            <a:lvl8pPr>
              <a:defRPr sz="1964"/>
            </a:lvl8pPr>
            <a:lvl9pPr>
              <a:defRPr sz="1964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72827130"/>
      </p:ext>
    </p:extLst>
  </p:cSld>
  <p:clrMapOvr>
    <a:masterClrMapping/>
  </p:clrMapOvr>
  <p:transition/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163828668"/>
      </p:ext>
    </p:extLst>
  </p:cSld>
  <p:clrMapOvr>
    <a:masterClrMapping/>
  </p:clrMapOvr>
  <p:transition/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76469074"/>
      </p:ext>
    </p:extLst>
  </p:cSld>
  <p:clrMapOvr>
    <a:masterClrMapping/>
  </p:clrMapOvr>
  <p:transition/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1528" y="327667"/>
            <a:ext cx="4813301" cy="1394461"/>
          </a:xfrm>
        </p:spPr>
        <p:txBody>
          <a:bodyPr/>
          <a:lstStyle>
            <a:lvl1pPr algn="l">
              <a:defRPr sz="2455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20089" y="327668"/>
            <a:ext cx="8178800" cy="7023736"/>
          </a:xfrm>
        </p:spPr>
        <p:txBody>
          <a:bodyPr/>
          <a:lstStyle>
            <a:lvl1pPr>
              <a:defRPr sz="4091"/>
            </a:lvl1pPr>
            <a:lvl2pPr>
              <a:defRPr sz="3436"/>
            </a:lvl2pPr>
            <a:lvl3pPr>
              <a:defRPr sz="2946"/>
            </a:lvl3pPr>
            <a:lvl4pPr>
              <a:defRPr sz="2455"/>
            </a:lvl4pPr>
            <a:lvl5pPr>
              <a:defRPr sz="2455"/>
            </a:lvl5pPr>
            <a:lvl6pPr>
              <a:defRPr sz="2455"/>
            </a:lvl6pPr>
            <a:lvl7pPr>
              <a:defRPr sz="2455"/>
            </a:lvl7pPr>
            <a:lvl8pPr>
              <a:defRPr sz="2455"/>
            </a:lvl8pPr>
            <a:lvl9pPr>
              <a:defRPr sz="245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1528" y="1722128"/>
            <a:ext cx="4813301" cy="5629276"/>
          </a:xfrm>
        </p:spPr>
        <p:txBody>
          <a:bodyPr/>
          <a:lstStyle>
            <a:lvl1pPr marL="0" indent="0">
              <a:buNone/>
              <a:defRPr sz="1636"/>
            </a:lvl1pPr>
            <a:lvl2pPr marL="555415" indent="0">
              <a:buNone/>
              <a:defRPr sz="1555"/>
            </a:lvl2pPr>
            <a:lvl3pPr marL="1110824" indent="0">
              <a:buNone/>
              <a:defRPr sz="1145"/>
            </a:lvl3pPr>
            <a:lvl4pPr marL="1666240" indent="0">
              <a:buNone/>
              <a:defRPr sz="1064"/>
            </a:lvl4pPr>
            <a:lvl5pPr marL="2221650" indent="0">
              <a:buNone/>
              <a:defRPr sz="1064"/>
            </a:lvl5pPr>
            <a:lvl6pPr marL="2777062" indent="0">
              <a:buNone/>
              <a:defRPr sz="1064"/>
            </a:lvl6pPr>
            <a:lvl7pPr marL="3332478" indent="0">
              <a:buNone/>
              <a:defRPr sz="1064"/>
            </a:lvl7pPr>
            <a:lvl8pPr marL="3887888" indent="0">
              <a:buNone/>
              <a:defRPr sz="1064"/>
            </a:lvl8pPr>
            <a:lvl9pPr marL="4443301" indent="0">
              <a:buNone/>
              <a:defRPr sz="1064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52704825"/>
      </p:ext>
    </p:extLst>
  </p:cSld>
  <p:clrMapOvr>
    <a:masterClrMapping/>
  </p:clrMapOvr>
  <p:transition/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67661" y="5760724"/>
            <a:ext cx="8778240" cy="680087"/>
          </a:xfrm>
        </p:spPr>
        <p:txBody>
          <a:bodyPr/>
          <a:lstStyle>
            <a:lvl1pPr algn="l">
              <a:defRPr sz="2455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67661" y="735331"/>
            <a:ext cx="8778240" cy="4937760"/>
          </a:xfrm>
        </p:spPr>
        <p:txBody>
          <a:bodyPr/>
          <a:lstStyle>
            <a:lvl1pPr marL="0" indent="0">
              <a:buNone/>
              <a:defRPr sz="4091"/>
            </a:lvl1pPr>
            <a:lvl2pPr marL="555415" indent="0">
              <a:buNone/>
              <a:defRPr sz="3436"/>
            </a:lvl2pPr>
            <a:lvl3pPr marL="1110824" indent="0">
              <a:buNone/>
              <a:defRPr sz="2946"/>
            </a:lvl3pPr>
            <a:lvl4pPr marL="1666240" indent="0">
              <a:buNone/>
              <a:defRPr sz="2455"/>
            </a:lvl4pPr>
            <a:lvl5pPr marL="2221650" indent="0">
              <a:buNone/>
              <a:defRPr sz="2455"/>
            </a:lvl5pPr>
            <a:lvl6pPr marL="2777062" indent="0">
              <a:buNone/>
              <a:defRPr sz="2455"/>
            </a:lvl6pPr>
            <a:lvl7pPr marL="3332478" indent="0">
              <a:buNone/>
              <a:defRPr sz="2455"/>
            </a:lvl7pPr>
            <a:lvl8pPr marL="3887888" indent="0">
              <a:buNone/>
              <a:defRPr sz="2455"/>
            </a:lvl8pPr>
            <a:lvl9pPr marL="4443301" indent="0">
              <a:buNone/>
              <a:defRPr sz="2455"/>
            </a:lvl9pPr>
          </a:lstStyle>
          <a:p>
            <a:pPr lvl="0"/>
            <a:endParaRPr lang="en-US" noProof="0">
              <a:sym typeface="Helvetica Neue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867661" y="6440811"/>
            <a:ext cx="8778240" cy="965836"/>
          </a:xfrm>
        </p:spPr>
        <p:txBody>
          <a:bodyPr/>
          <a:lstStyle>
            <a:lvl1pPr marL="0" indent="0">
              <a:buNone/>
              <a:defRPr sz="1636"/>
            </a:lvl1pPr>
            <a:lvl2pPr marL="555415" indent="0">
              <a:buNone/>
              <a:defRPr sz="1555"/>
            </a:lvl2pPr>
            <a:lvl3pPr marL="1110824" indent="0">
              <a:buNone/>
              <a:defRPr sz="1145"/>
            </a:lvl3pPr>
            <a:lvl4pPr marL="1666240" indent="0">
              <a:buNone/>
              <a:defRPr sz="1064"/>
            </a:lvl4pPr>
            <a:lvl5pPr marL="2221650" indent="0">
              <a:buNone/>
              <a:defRPr sz="1064"/>
            </a:lvl5pPr>
            <a:lvl6pPr marL="2777062" indent="0">
              <a:buNone/>
              <a:defRPr sz="1064"/>
            </a:lvl6pPr>
            <a:lvl7pPr marL="3332478" indent="0">
              <a:buNone/>
              <a:defRPr sz="1064"/>
            </a:lvl7pPr>
            <a:lvl8pPr marL="3887888" indent="0">
              <a:buNone/>
              <a:defRPr sz="1064"/>
            </a:lvl8pPr>
            <a:lvl9pPr marL="4443301" indent="0">
              <a:buNone/>
              <a:defRPr sz="1064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25027057"/>
      </p:ext>
    </p:extLst>
  </p:cSld>
  <p:clrMapOvr>
    <a:masterClrMapping/>
  </p:clrMapOvr>
  <p:transition/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29925594"/>
      </p:ext>
    </p:extLst>
  </p:cSld>
  <p:clrMapOvr>
    <a:masterClrMapping/>
  </p:clrMapOvr>
  <p:transition/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664208" y="1203964"/>
            <a:ext cx="1651000" cy="562356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11209" y="1203964"/>
            <a:ext cx="4709161" cy="562356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861233206"/>
      </p:ext>
    </p:extLst>
  </p:cSld>
  <p:clrMapOvr>
    <a:masterClrMapping/>
  </p:clrMapOvr>
  <p:transition/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2" y="2556520"/>
            <a:ext cx="12435840" cy="176403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94560" y="4663440"/>
            <a:ext cx="10241280" cy="2103120"/>
          </a:xfrm>
          <a:prstGeom prst="rect">
            <a:avLst/>
          </a:prstGeom>
        </p:spPr>
        <p:txBody>
          <a:bodyPr vert="horz" lIns="135761" tIns="67882" rIns="135761" bIns="67882"/>
          <a:lstStyle>
            <a:lvl1pPr marL="0" indent="0" algn="ctr">
              <a:buNone/>
              <a:defRPr>
                <a:latin typeface="Arial" panose="020B0604020202020204" pitchFamily="34" charset="0"/>
              </a:defRPr>
            </a:lvl1pPr>
            <a:lvl2pPr marL="555415" indent="0" algn="ctr">
              <a:buNone/>
              <a:defRPr/>
            </a:lvl2pPr>
            <a:lvl3pPr marL="1110824" indent="0" algn="ctr">
              <a:buNone/>
              <a:defRPr/>
            </a:lvl3pPr>
            <a:lvl4pPr marL="1666240" indent="0" algn="ctr">
              <a:buNone/>
              <a:defRPr/>
            </a:lvl4pPr>
            <a:lvl5pPr marL="2221650" indent="0" algn="ctr">
              <a:buNone/>
              <a:defRPr/>
            </a:lvl5pPr>
            <a:lvl6pPr marL="2777062" indent="0" algn="ctr">
              <a:buNone/>
              <a:defRPr/>
            </a:lvl6pPr>
            <a:lvl7pPr marL="3332478" indent="0" algn="ctr">
              <a:buNone/>
              <a:defRPr/>
            </a:lvl7pPr>
            <a:lvl8pPr marL="3887888" indent="0" algn="ctr">
              <a:buNone/>
              <a:defRPr/>
            </a:lvl8pPr>
            <a:lvl9pPr marL="4443301" indent="0" algn="ctr">
              <a:buNone/>
              <a:defRPr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635584948"/>
      </p:ext>
    </p:extLst>
  </p:cSld>
  <p:clrMapOvr>
    <a:masterClrMapping/>
  </p:clrMapOvr>
  <p:transition/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31520" y="1920250"/>
            <a:ext cx="13167360" cy="5431156"/>
          </a:xfrm>
          <a:prstGeom prst="rect">
            <a:avLst/>
          </a:prstGeom>
        </p:spPr>
        <p:txBody>
          <a:bodyPr vert="horz" lIns="135761" tIns="67882" rIns="135761" bIns="67882"/>
          <a:lstStyle>
            <a:lvl1pPr>
              <a:defRPr>
                <a:latin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82201133"/>
      </p:ext>
    </p:extLst>
  </p:cSld>
  <p:clrMapOvr>
    <a:masterClrMapping/>
  </p:clrMapOvr>
  <p:transition/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5705" y="5288286"/>
            <a:ext cx="12435840" cy="1634490"/>
          </a:xfrm>
        </p:spPr>
        <p:txBody>
          <a:bodyPr anchor="t"/>
          <a:lstStyle>
            <a:lvl1pPr algn="l">
              <a:defRPr sz="4827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5705" y="3488058"/>
            <a:ext cx="12435840" cy="1800226"/>
          </a:xfrm>
          <a:prstGeom prst="rect">
            <a:avLst/>
          </a:prstGeom>
        </p:spPr>
        <p:txBody>
          <a:bodyPr vert="horz" lIns="135761" tIns="67882" rIns="135761" bIns="67882" anchor="b"/>
          <a:lstStyle>
            <a:lvl1pPr marL="0" indent="0">
              <a:buNone/>
              <a:defRPr sz="2455">
                <a:latin typeface="Arial" panose="020B0604020202020204" pitchFamily="34" charset="0"/>
              </a:defRPr>
            </a:lvl1pPr>
            <a:lvl2pPr marL="555415" indent="0">
              <a:buNone/>
              <a:defRPr sz="2209"/>
            </a:lvl2pPr>
            <a:lvl3pPr marL="1110824" indent="0">
              <a:buNone/>
              <a:defRPr sz="1964"/>
            </a:lvl3pPr>
            <a:lvl4pPr marL="1666240" indent="0">
              <a:buNone/>
              <a:defRPr sz="1636"/>
            </a:lvl4pPr>
            <a:lvl5pPr marL="2221650" indent="0">
              <a:buNone/>
              <a:defRPr sz="1636"/>
            </a:lvl5pPr>
            <a:lvl6pPr marL="2777062" indent="0">
              <a:buNone/>
              <a:defRPr sz="1636"/>
            </a:lvl6pPr>
            <a:lvl7pPr marL="3332478" indent="0">
              <a:buNone/>
              <a:defRPr sz="1636"/>
            </a:lvl7pPr>
            <a:lvl8pPr marL="3887888" indent="0">
              <a:buNone/>
              <a:defRPr sz="1636"/>
            </a:lvl8pPr>
            <a:lvl9pPr marL="4443301" indent="0">
              <a:buNone/>
              <a:defRPr sz="1636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89420426"/>
      </p:ext>
    </p:extLst>
  </p:cSld>
  <p:clrMapOvr>
    <a:masterClrMapping/>
  </p:clrMapOvr>
  <p:transition/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1522" y="1920250"/>
            <a:ext cx="6461760" cy="5431156"/>
          </a:xfrm>
          <a:prstGeom prst="rect">
            <a:avLst/>
          </a:prstGeom>
        </p:spPr>
        <p:txBody>
          <a:bodyPr vert="horz" lIns="135761" tIns="67882" rIns="135761" bIns="67882"/>
          <a:lstStyle>
            <a:lvl1pPr>
              <a:defRPr sz="3436">
                <a:latin typeface="Arial" panose="020B0604020202020204" pitchFamily="34" charset="0"/>
              </a:defRPr>
            </a:lvl1pPr>
            <a:lvl2pPr>
              <a:defRPr sz="2946">
                <a:latin typeface="Arial" panose="020B0604020202020204" pitchFamily="34" charset="0"/>
              </a:defRPr>
            </a:lvl2pPr>
            <a:lvl3pPr>
              <a:defRPr sz="2455">
                <a:latin typeface="Arial" panose="020B0604020202020204" pitchFamily="34" charset="0"/>
              </a:defRPr>
            </a:lvl3pPr>
            <a:lvl4pPr>
              <a:defRPr sz="2209">
                <a:latin typeface="Arial" panose="020B0604020202020204" pitchFamily="34" charset="0"/>
              </a:defRPr>
            </a:lvl4pPr>
            <a:lvl5pPr>
              <a:defRPr sz="2209">
                <a:latin typeface="Arial" panose="020B0604020202020204" pitchFamily="34" charset="0"/>
              </a:defRPr>
            </a:lvl5pPr>
            <a:lvl6pPr>
              <a:defRPr sz="2209"/>
            </a:lvl6pPr>
            <a:lvl7pPr>
              <a:defRPr sz="2209"/>
            </a:lvl7pPr>
            <a:lvl8pPr>
              <a:defRPr sz="2209"/>
            </a:lvl8pPr>
            <a:lvl9pPr>
              <a:defRPr sz="2209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437122" y="1920250"/>
            <a:ext cx="6461760" cy="5431156"/>
          </a:xfrm>
          <a:prstGeom prst="rect">
            <a:avLst/>
          </a:prstGeom>
        </p:spPr>
        <p:txBody>
          <a:bodyPr vert="horz" lIns="135761" tIns="67882" rIns="135761" bIns="67882"/>
          <a:lstStyle>
            <a:lvl1pPr>
              <a:defRPr sz="3436">
                <a:latin typeface="Arial" panose="020B0604020202020204" pitchFamily="34" charset="0"/>
              </a:defRPr>
            </a:lvl1pPr>
            <a:lvl2pPr>
              <a:defRPr sz="2946">
                <a:latin typeface="Arial" panose="020B0604020202020204" pitchFamily="34" charset="0"/>
              </a:defRPr>
            </a:lvl2pPr>
            <a:lvl3pPr>
              <a:defRPr sz="2455">
                <a:latin typeface="Arial" panose="020B0604020202020204" pitchFamily="34" charset="0"/>
              </a:defRPr>
            </a:lvl3pPr>
            <a:lvl4pPr>
              <a:defRPr sz="2209">
                <a:latin typeface="Arial" panose="020B0604020202020204" pitchFamily="34" charset="0"/>
              </a:defRPr>
            </a:lvl4pPr>
            <a:lvl5pPr>
              <a:defRPr sz="2209">
                <a:latin typeface="Arial" panose="020B0604020202020204" pitchFamily="34" charset="0"/>
              </a:defRPr>
            </a:lvl5pPr>
            <a:lvl6pPr>
              <a:defRPr sz="2209"/>
            </a:lvl6pPr>
            <a:lvl7pPr>
              <a:defRPr sz="2209"/>
            </a:lvl7pPr>
            <a:lvl8pPr>
              <a:defRPr sz="2209"/>
            </a:lvl8pPr>
            <a:lvl9pPr>
              <a:defRPr sz="2209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44911774"/>
      </p:ext>
    </p:extLst>
  </p:cSld>
  <p:clrMapOvr>
    <a:masterClrMapping/>
  </p:clrMapOvr>
  <p:transition/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1520" y="329575"/>
            <a:ext cx="13167360" cy="1371601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1522" y="1842147"/>
            <a:ext cx="6464302" cy="767716"/>
          </a:xfrm>
          <a:prstGeom prst="rect">
            <a:avLst/>
          </a:prstGeom>
        </p:spPr>
        <p:txBody>
          <a:bodyPr vert="horz" lIns="135761" tIns="67882" rIns="135761" bIns="67882" anchor="b"/>
          <a:lstStyle>
            <a:lvl1pPr marL="0" indent="0">
              <a:buNone/>
              <a:defRPr sz="2946" b="1">
                <a:latin typeface="Arial" panose="020B0604020202020204" pitchFamily="34" charset="0"/>
              </a:defRPr>
            </a:lvl1pPr>
            <a:lvl2pPr marL="555415" indent="0">
              <a:buNone/>
              <a:defRPr sz="2455" b="1"/>
            </a:lvl2pPr>
            <a:lvl3pPr marL="1110824" indent="0">
              <a:buNone/>
              <a:defRPr sz="2209" b="1"/>
            </a:lvl3pPr>
            <a:lvl4pPr marL="1666240" indent="0">
              <a:buNone/>
              <a:defRPr sz="1964" b="1"/>
            </a:lvl4pPr>
            <a:lvl5pPr marL="2221650" indent="0">
              <a:buNone/>
              <a:defRPr sz="1964" b="1"/>
            </a:lvl5pPr>
            <a:lvl6pPr marL="2777062" indent="0">
              <a:buNone/>
              <a:defRPr sz="1964" b="1"/>
            </a:lvl6pPr>
            <a:lvl7pPr marL="3332478" indent="0">
              <a:buNone/>
              <a:defRPr sz="1964" b="1"/>
            </a:lvl7pPr>
            <a:lvl8pPr marL="3887888" indent="0">
              <a:buNone/>
              <a:defRPr sz="1964" b="1"/>
            </a:lvl8pPr>
            <a:lvl9pPr marL="4443301" indent="0">
              <a:buNone/>
              <a:defRPr sz="1964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1522" y="2609853"/>
            <a:ext cx="6464302" cy="4741547"/>
          </a:xfrm>
          <a:prstGeom prst="rect">
            <a:avLst/>
          </a:prstGeom>
        </p:spPr>
        <p:txBody>
          <a:bodyPr vert="horz" lIns="135761" tIns="67882" rIns="135761" bIns="67882"/>
          <a:lstStyle>
            <a:lvl1pPr>
              <a:defRPr sz="2946">
                <a:latin typeface="Arial" panose="020B0604020202020204" pitchFamily="34" charset="0"/>
              </a:defRPr>
            </a:lvl1pPr>
            <a:lvl2pPr>
              <a:defRPr sz="2455">
                <a:latin typeface="Arial" panose="020B0604020202020204" pitchFamily="34" charset="0"/>
              </a:defRPr>
            </a:lvl2pPr>
            <a:lvl3pPr>
              <a:defRPr sz="2209">
                <a:latin typeface="Arial" panose="020B0604020202020204" pitchFamily="34" charset="0"/>
              </a:defRPr>
            </a:lvl3pPr>
            <a:lvl4pPr>
              <a:defRPr sz="1964">
                <a:latin typeface="Arial" panose="020B0604020202020204" pitchFamily="34" charset="0"/>
              </a:defRPr>
            </a:lvl4pPr>
            <a:lvl5pPr>
              <a:defRPr sz="1964">
                <a:latin typeface="Arial" panose="020B0604020202020204" pitchFamily="34" charset="0"/>
              </a:defRPr>
            </a:lvl5pPr>
            <a:lvl6pPr>
              <a:defRPr sz="1964"/>
            </a:lvl6pPr>
            <a:lvl7pPr>
              <a:defRPr sz="1964"/>
            </a:lvl7pPr>
            <a:lvl8pPr>
              <a:defRPr sz="1964"/>
            </a:lvl8pPr>
            <a:lvl9pPr>
              <a:defRPr sz="1964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432055" y="1842147"/>
            <a:ext cx="6466840" cy="767716"/>
          </a:xfrm>
          <a:prstGeom prst="rect">
            <a:avLst/>
          </a:prstGeom>
        </p:spPr>
        <p:txBody>
          <a:bodyPr vert="horz" lIns="135761" tIns="67882" rIns="135761" bIns="67882" anchor="b"/>
          <a:lstStyle>
            <a:lvl1pPr marL="0" indent="0">
              <a:buNone/>
              <a:defRPr sz="2946" b="1">
                <a:latin typeface="Arial" panose="020B0604020202020204" pitchFamily="34" charset="0"/>
              </a:defRPr>
            </a:lvl1pPr>
            <a:lvl2pPr marL="555415" indent="0">
              <a:buNone/>
              <a:defRPr sz="2455" b="1"/>
            </a:lvl2pPr>
            <a:lvl3pPr marL="1110824" indent="0">
              <a:buNone/>
              <a:defRPr sz="2209" b="1"/>
            </a:lvl3pPr>
            <a:lvl4pPr marL="1666240" indent="0">
              <a:buNone/>
              <a:defRPr sz="1964" b="1"/>
            </a:lvl4pPr>
            <a:lvl5pPr marL="2221650" indent="0">
              <a:buNone/>
              <a:defRPr sz="1964" b="1"/>
            </a:lvl5pPr>
            <a:lvl6pPr marL="2777062" indent="0">
              <a:buNone/>
              <a:defRPr sz="1964" b="1"/>
            </a:lvl6pPr>
            <a:lvl7pPr marL="3332478" indent="0">
              <a:buNone/>
              <a:defRPr sz="1964" b="1"/>
            </a:lvl7pPr>
            <a:lvl8pPr marL="3887888" indent="0">
              <a:buNone/>
              <a:defRPr sz="1964" b="1"/>
            </a:lvl8pPr>
            <a:lvl9pPr marL="4443301" indent="0">
              <a:buNone/>
              <a:defRPr sz="1964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432055" y="2609853"/>
            <a:ext cx="6466840" cy="4741547"/>
          </a:xfrm>
          <a:prstGeom prst="rect">
            <a:avLst/>
          </a:prstGeom>
        </p:spPr>
        <p:txBody>
          <a:bodyPr vert="horz" lIns="135761" tIns="67882" rIns="135761" bIns="67882"/>
          <a:lstStyle>
            <a:lvl1pPr>
              <a:defRPr sz="2946">
                <a:latin typeface="Arial" panose="020B0604020202020204" pitchFamily="34" charset="0"/>
              </a:defRPr>
            </a:lvl1pPr>
            <a:lvl2pPr>
              <a:defRPr sz="2455">
                <a:latin typeface="Arial" panose="020B0604020202020204" pitchFamily="34" charset="0"/>
              </a:defRPr>
            </a:lvl2pPr>
            <a:lvl3pPr>
              <a:defRPr sz="2209">
                <a:latin typeface="Arial" panose="020B0604020202020204" pitchFamily="34" charset="0"/>
              </a:defRPr>
            </a:lvl3pPr>
            <a:lvl4pPr>
              <a:defRPr sz="1964">
                <a:latin typeface="Arial" panose="020B0604020202020204" pitchFamily="34" charset="0"/>
              </a:defRPr>
            </a:lvl4pPr>
            <a:lvl5pPr>
              <a:defRPr sz="1964">
                <a:latin typeface="Arial" panose="020B0604020202020204" pitchFamily="34" charset="0"/>
              </a:defRPr>
            </a:lvl5pPr>
            <a:lvl6pPr>
              <a:defRPr sz="1964"/>
            </a:lvl6pPr>
            <a:lvl7pPr>
              <a:defRPr sz="1964"/>
            </a:lvl7pPr>
            <a:lvl8pPr>
              <a:defRPr sz="1964"/>
            </a:lvl8pPr>
            <a:lvl9pPr>
              <a:defRPr sz="1964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51978611"/>
      </p:ext>
    </p:extLst>
  </p:cSld>
  <p:clrMapOvr>
    <a:masterClrMapping/>
  </p:clrMapOvr>
  <p:transition/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762600000"/>
      </p:ext>
    </p:extLst>
  </p:cSld>
  <p:clrMapOvr>
    <a:masterClrMapping/>
  </p:clrMapOvr>
  <p:transition/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49906183"/>
      </p:ext>
    </p:extLst>
  </p:cSld>
  <p:clrMapOvr>
    <a:masterClrMapping/>
  </p:clrMapOvr>
  <p:transition/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1528" y="327667"/>
            <a:ext cx="4813301" cy="1394461"/>
          </a:xfrm>
        </p:spPr>
        <p:txBody>
          <a:bodyPr anchor="b"/>
          <a:lstStyle>
            <a:lvl1pPr algn="l">
              <a:defRPr sz="2455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20089" y="327668"/>
            <a:ext cx="8178800" cy="7023736"/>
          </a:xfrm>
          <a:prstGeom prst="rect">
            <a:avLst/>
          </a:prstGeom>
        </p:spPr>
        <p:txBody>
          <a:bodyPr vert="horz" lIns="135761" tIns="67882" rIns="135761" bIns="67882"/>
          <a:lstStyle>
            <a:lvl1pPr>
              <a:defRPr sz="4091">
                <a:latin typeface="Arial" panose="020B0604020202020204" pitchFamily="34" charset="0"/>
              </a:defRPr>
            </a:lvl1pPr>
            <a:lvl2pPr>
              <a:defRPr sz="3436">
                <a:latin typeface="Arial" panose="020B0604020202020204" pitchFamily="34" charset="0"/>
              </a:defRPr>
            </a:lvl2pPr>
            <a:lvl3pPr>
              <a:defRPr sz="2946">
                <a:latin typeface="Arial" panose="020B0604020202020204" pitchFamily="34" charset="0"/>
              </a:defRPr>
            </a:lvl3pPr>
            <a:lvl4pPr>
              <a:defRPr sz="2455">
                <a:latin typeface="Arial" panose="020B0604020202020204" pitchFamily="34" charset="0"/>
              </a:defRPr>
            </a:lvl4pPr>
            <a:lvl5pPr>
              <a:defRPr sz="2455">
                <a:latin typeface="Arial" panose="020B0604020202020204" pitchFamily="34" charset="0"/>
              </a:defRPr>
            </a:lvl5pPr>
            <a:lvl6pPr>
              <a:defRPr sz="2455"/>
            </a:lvl6pPr>
            <a:lvl7pPr>
              <a:defRPr sz="2455"/>
            </a:lvl7pPr>
            <a:lvl8pPr>
              <a:defRPr sz="2455"/>
            </a:lvl8pPr>
            <a:lvl9pPr>
              <a:defRPr sz="2455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1528" y="1722128"/>
            <a:ext cx="4813301" cy="5629276"/>
          </a:xfrm>
          <a:prstGeom prst="rect">
            <a:avLst/>
          </a:prstGeom>
        </p:spPr>
        <p:txBody>
          <a:bodyPr vert="horz" lIns="135761" tIns="67882" rIns="135761" bIns="67882"/>
          <a:lstStyle>
            <a:lvl1pPr marL="0" indent="0">
              <a:buNone/>
              <a:defRPr sz="1636">
                <a:latin typeface="Arial" panose="020B0604020202020204" pitchFamily="34" charset="0"/>
              </a:defRPr>
            </a:lvl1pPr>
            <a:lvl2pPr marL="555415" indent="0">
              <a:buNone/>
              <a:defRPr sz="1555"/>
            </a:lvl2pPr>
            <a:lvl3pPr marL="1110824" indent="0">
              <a:buNone/>
              <a:defRPr sz="1145"/>
            </a:lvl3pPr>
            <a:lvl4pPr marL="1666240" indent="0">
              <a:buNone/>
              <a:defRPr sz="1064"/>
            </a:lvl4pPr>
            <a:lvl5pPr marL="2221650" indent="0">
              <a:buNone/>
              <a:defRPr sz="1064"/>
            </a:lvl5pPr>
            <a:lvl6pPr marL="2777062" indent="0">
              <a:buNone/>
              <a:defRPr sz="1064"/>
            </a:lvl6pPr>
            <a:lvl7pPr marL="3332478" indent="0">
              <a:buNone/>
              <a:defRPr sz="1064"/>
            </a:lvl7pPr>
            <a:lvl8pPr marL="3887888" indent="0">
              <a:buNone/>
              <a:defRPr sz="1064"/>
            </a:lvl8pPr>
            <a:lvl9pPr marL="4443301" indent="0">
              <a:buNone/>
              <a:defRPr sz="1064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35605653"/>
      </p:ext>
    </p:extLst>
  </p:cSld>
  <p:clrMapOvr>
    <a:masterClrMapping/>
  </p:clrMapOvr>
  <p:transition/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67661" y="5760724"/>
            <a:ext cx="8778240" cy="680087"/>
          </a:xfrm>
        </p:spPr>
        <p:txBody>
          <a:bodyPr anchor="b"/>
          <a:lstStyle>
            <a:lvl1pPr algn="l">
              <a:defRPr sz="2455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67661" y="735331"/>
            <a:ext cx="8778240" cy="4937760"/>
          </a:xfrm>
          <a:prstGeom prst="rect">
            <a:avLst/>
          </a:prstGeom>
        </p:spPr>
        <p:txBody>
          <a:bodyPr vert="horz" lIns="135761" tIns="67882" rIns="135761" bIns="67882"/>
          <a:lstStyle>
            <a:lvl1pPr marL="0" indent="0">
              <a:buNone/>
              <a:defRPr sz="4091">
                <a:latin typeface="Arial" panose="020B0604020202020204" pitchFamily="34" charset="0"/>
              </a:defRPr>
            </a:lvl1pPr>
            <a:lvl2pPr marL="555415" indent="0">
              <a:buNone/>
              <a:defRPr sz="3436"/>
            </a:lvl2pPr>
            <a:lvl3pPr marL="1110824" indent="0">
              <a:buNone/>
              <a:defRPr sz="2946"/>
            </a:lvl3pPr>
            <a:lvl4pPr marL="1666240" indent="0">
              <a:buNone/>
              <a:defRPr sz="2455"/>
            </a:lvl4pPr>
            <a:lvl5pPr marL="2221650" indent="0">
              <a:buNone/>
              <a:defRPr sz="2455"/>
            </a:lvl5pPr>
            <a:lvl6pPr marL="2777062" indent="0">
              <a:buNone/>
              <a:defRPr sz="2455"/>
            </a:lvl6pPr>
            <a:lvl7pPr marL="3332478" indent="0">
              <a:buNone/>
              <a:defRPr sz="2455"/>
            </a:lvl7pPr>
            <a:lvl8pPr marL="3887888" indent="0">
              <a:buNone/>
              <a:defRPr sz="2455"/>
            </a:lvl8pPr>
            <a:lvl9pPr marL="4443301" indent="0">
              <a:buNone/>
              <a:defRPr sz="2455"/>
            </a:lvl9pPr>
          </a:lstStyle>
          <a:p>
            <a:pPr lvl="0"/>
            <a:endParaRPr lang="en-US" noProof="0" dirty="0">
              <a:sym typeface="Gill Sans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867661" y="6440811"/>
            <a:ext cx="8778240" cy="965836"/>
          </a:xfrm>
          <a:prstGeom prst="rect">
            <a:avLst/>
          </a:prstGeom>
        </p:spPr>
        <p:txBody>
          <a:bodyPr vert="horz" lIns="135761" tIns="67882" rIns="135761" bIns="67882"/>
          <a:lstStyle>
            <a:lvl1pPr marL="0" indent="0">
              <a:buNone/>
              <a:defRPr sz="1636">
                <a:latin typeface="Arial" panose="020B0604020202020204" pitchFamily="34" charset="0"/>
              </a:defRPr>
            </a:lvl1pPr>
            <a:lvl2pPr marL="555415" indent="0">
              <a:buNone/>
              <a:defRPr sz="1555"/>
            </a:lvl2pPr>
            <a:lvl3pPr marL="1110824" indent="0">
              <a:buNone/>
              <a:defRPr sz="1145"/>
            </a:lvl3pPr>
            <a:lvl4pPr marL="1666240" indent="0">
              <a:buNone/>
              <a:defRPr sz="1064"/>
            </a:lvl4pPr>
            <a:lvl5pPr marL="2221650" indent="0">
              <a:buNone/>
              <a:defRPr sz="1064"/>
            </a:lvl5pPr>
            <a:lvl6pPr marL="2777062" indent="0">
              <a:buNone/>
              <a:defRPr sz="1064"/>
            </a:lvl6pPr>
            <a:lvl7pPr marL="3332478" indent="0">
              <a:buNone/>
              <a:defRPr sz="1064"/>
            </a:lvl7pPr>
            <a:lvl8pPr marL="3887888" indent="0">
              <a:buNone/>
              <a:defRPr sz="1064"/>
            </a:lvl8pPr>
            <a:lvl9pPr marL="4443301" indent="0">
              <a:buNone/>
              <a:defRPr sz="1064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05191322"/>
      </p:ext>
    </p:extLst>
  </p:cSld>
  <p:clrMapOvr>
    <a:masterClrMapping/>
  </p:clrMapOvr>
  <p:transition/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31520" y="1920250"/>
            <a:ext cx="13167360" cy="5431156"/>
          </a:xfrm>
          <a:prstGeom prst="rect">
            <a:avLst/>
          </a:prstGeom>
        </p:spPr>
        <p:txBody>
          <a:bodyPr vert="eaVert" lIns="135761" tIns="67882" rIns="135761" bIns="67882"/>
          <a:lstStyle>
            <a:lvl1pPr>
              <a:defRPr>
                <a:latin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89744097"/>
      </p:ext>
    </p:extLst>
  </p:cSld>
  <p:clrMapOvr>
    <a:masterClrMapping/>
  </p:clrMapOvr>
  <p:transition/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607045" y="213365"/>
            <a:ext cx="3291842" cy="7138036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31522" y="213365"/>
            <a:ext cx="9631680" cy="7138036"/>
          </a:xfrm>
          <a:prstGeom prst="rect">
            <a:avLst/>
          </a:prstGeom>
        </p:spPr>
        <p:txBody>
          <a:bodyPr vert="eaVert" lIns="135761" tIns="67882" rIns="135761" bIns="67882"/>
          <a:lstStyle>
            <a:lvl1pPr>
              <a:defRPr>
                <a:latin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727473015"/>
      </p:ext>
    </p:extLst>
  </p:cSld>
  <p:clrMapOvr>
    <a:masterClrMapping/>
  </p:clrMapOvr>
  <p:transition/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2" y="2556520"/>
            <a:ext cx="12435840" cy="1764031"/>
          </a:xfrm>
          <a:prstGeom prst="rect">
            <a:avLst/>
          </a:prstGeom>
        </p:spPr>
        <p:txBody>
          <a:bodyPr vert="horz" lIns="135761" tIns="67882" rIns="135761" bIns="67882"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94560" y="4663440"/>
            <a:ext cx="10241280" cy="2103120"/>
          </a:xfrm>
          <a:prstGeom prst="rect">
            <a:avLst/>
          </a:prstGeom>
        </p:spPr>
        <p:txBody>
          <a:bodyPr vert="horz" lIns="135761" tIns="67882" rIns="135761" bIns="67882"/>
          <a:lstStyle>
            <a:lvl1pPr marL="0" indent="0" algn="ctr">
              <a:buNone/>
              <a:defRPr>
                <a:latin typeface="Arial" panose="020B0604020202020204" pitchFamily="34" charset="0"/>
              </a:defRPr>
            </a:lvl1pPr>
            <a:lvl2pPr marL="555415" indent="0" algn="ctr">
              <a:buNone/>
              <a:defRPr/>
            </a:lvl2pPr>
            <a:lvl3pPr marL="1110824" indent="0" algn="ctr">
              <a:buNone/>
              <a:defRPr/>
            </a:lvl3pPr>
            <a:lvl4pPr marL="1666240" indent="0" algn="ctr">
              <a:buNone/>
              <a:defRPr/>
            </a:lvl4pPr>
            <a:lvl5pPr marL="2221650" indent="0" algn="ctr">
              <a:buNone/>
              <a:defRPr/>
            </a:lvl5pPr>
            <a:lvl6pPr marL="2777062" indent="0" algn="ctr">
              <a:buNone/>
              <a:defRPr/>
            </a:lvl6pPr>
            <a:lvl7pPr marL="3332478" indent="0" algn="ctr">
              <a:buNone/>
              <a:defRPr/>
            </a:lvl7pPr>
            <a:lvl8pPr marL="3887888" indent="0" algn="ctr">
              <a:buNone/>
              <a:defRPr/>
            </a:lvl8pPr>
            <a:lvl9pPr marL="4443301" indent="0" algn="ctr">
              <a:buNone/>
              <a:defRPr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403268323"/>
      </p:ext>
    </p:extLst>
  </p:cSld>
  <p:clrMapOvr>
    <a:masterClrMapping/>
  </p:clrMapOvr>
  <p:transition/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1520" y="329575"/>
            <a:ext cx="13167360" cy="1371601"/>
          </a:xfrm>
          <a:prstGeom prst="rect">
            <a:avLst/>
          </a:prstGeom>
        </p:spPr>
        <p:txBody>
          <a:bodyPr vert="horz" lIns="135761" tIns="67882" rIns="135761" bIns="67882"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31520" y="1920250"/>
            <a:ext cx="13167360" cy="5431156"/>
          </a:xfrm>
          <a:prstGeom prst="rect">
            <a:avLst/>
          </a:prstGeom>
        </p:spPr>
        <p:txBody>
          <a:bodyPr vert="horz" lIns="135761" tIns="67882" rIns="135761" bIns="67882"/>
          <a:lstStyle>
            <a:lvl1pPr>
              <a:defRPr>
                <a:latin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51012877"/>
      </p:ext>
    </p:extLst>
  </p:cSld>
  <p:clrMapOvr>
    <a:masterClrMapping/>
  </p:clrMapOvr>
  <p:transition/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5705" y="5288286"/>
            <a:ext cx="12435840" cy="1634490"/>
          </a:xfrm>
          <a:prstGeom prst="rect">
            <a:avLst/>
          </a:prstGeom>
        </p:spPr>
        <p:txBody>
          <a:bodyPr vert="horz" lIns="135761" tIns="67882" rIns="135761" bIns="67882" anchor="t"/>
          <a:lstStyle>
            <a:lvl1pPr algn="l">
              <a:defRPr sz="4827" b="1" cap="all">
                <a:latin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5705" y="3488058"/>
            <a:ext cx="12435840" cy="1800226"/>
          </a:xfrm>
          <a:prstGeom prst="rect">
            <a:avLst/>
          </a:prstGeom>
        </p:spPr>
        <p:txBody>
          <a:bodyPr vert="horz" lIns="135761" tIns="67882" rIns="135761" bIns="67882" anchor="b"/>
          <a:lstStyle>
            <a:lvl1pPr marL="0" indent="0">
              <a:buNone/>
              <a:defRPr sz="2455">
                <a:latin typeface="Arial" panose="020B0604020202020204" pitchFamily="34" charset="0"/>
              </a:defRPr>
            </a:lvl1pPr>
            <a:lvl2pPr marL="555415" indent="0">
              <a:buNone/>
              <a:defRPr sz="2209"/>
            </a:lvl2pPr>
            <a:lvl3pPr marL="1110824" indent="0">
              <a:buNone/>
              <a:defRPr sz="1964"/>
            </a:lvl3pPr>
            <a:lvl4pPr marL="1666240" indent="0">
              <a:buNone/>
              <a:defRPr sz="1636"/>
            </a:lvl4pPr>
            <a:lvl5pPr marL="2221650" indent="0">
              <a:buNone/>
              <a:defRPr sz="1636"/>
            </a:lvl5pPr>
            <a:lvl6pPr marL="2777062" indent="0">
              <a:buNone/>
              <a:defRPr sz="1636"/>
            </a:lvl6pPr>
            <a:lvl7pPr marL="3332478" indent="0">
              <a:buNone/>
              <a:defRPr sz="1636"/>
            </a:lvl7pPr>
            <a:lvl8pPr marL="3887888" indent="0">
              <a:buNone/>
              <a:defRPr sz="1636"/>
            </a:lvl8pPr>
            <a:lvl9pPr marL="4443301" indent="0">
              <a:buNone/>
              <a:defRPr sz="1636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7475673"/>
      </p:ext>
    </p:extLst>
  </p:cSld>
  <p:clrMapOvr>
    <a:masterClrMapping/>
  </p:clrMapOvr>
  <p:transition/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1520" y="329575"/>
            <a:ext cx="13167360" cy="1371601"/>
          </a:xfrm>
          <a:prstGeom prst="rect">
            <a:avLst/>
          </a:prstGeom>
        </p:spPr>
        <p:txBody>
          <a:bodyPr vert="horz" lIns="135761" tIns="67882" rIns="135761" bIns="67882"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1522" y="1920250"/>
            <a:ext cx="6461760" cy="5431156"/>
          </a:xfrm>
          <a:prstGeom prst="rect">
            <a:avLst/>
          </a:prstGeom>
        </p:spPr>
        <p:txBody>
          <a:bodyPr vert="horz" lIns="135761" tIns="67882" rIns="135761" bIns="67882"/>
          <a:lstStyle>
            <a:lvl1pPr>
              <a:defRPr sz="3436">
                <a:latin typeface="Arial" panose="020B0604020202020204" pitchFamily="34" charset="0"/>
              </a:defRPr>
            </a:lvl1pPr>
            <a:lvl2pPr>
              <a:defRPr sz="2946">
                <a:latin typeface="Arial" panose="020B0604020202020204" pitchFamily="34" charset="0"/>
              </a:defRPr>
            </a:lvl2pPr>
            <a:lvl3pPr>
              <a:defRPr sz="2455">
                <a:latin typeface="Arial" panose="020B0604020202020204" pitchFamily="34" charset="0"/>
              </a:defRPr>
            </a:lvl3pPr>
            <a:lvl4pPr>
              <a:defRPr sz="2209">
                <a:latin typeface="Arial" panose="020B0604020202020204" pitchFamily="34" charset="0"/>
              </a:defRPr>
            </a:lvl4pPr>
            <a:lvl5pPr>
              <a:defRPr sz="2209">
                <a:latin typeface="Arial" panose="020B0604020202020204" pitchFamily="34" charset="0"/>
              </a:defRPr>
            </a:lvl5pPr>
            <a:lvl6pPr>
              <a:defRPr sz="2209"/>
            </a:lvl6pPr>
            <a:lvl7pPr>
              <a:defRPr sz="2209"/>
            </a:lvl7pPr>
            <a:lvl8pPr>
              <a:defRPr sz="2209"/>
            </a:lvl8pPr>
            <a:lvl9pPr>
              <a:defRPr sz="2209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437122" y="1920250"/>
            <a:ext cx="6461760" cy="5431156"/>
          </a:xfrm>
          <a:prstGeom prst="rect">
            <a:avLst/>
          </a:prstGeom>
        </p:spPr>
        <p:txBody>
          <a:bodyPr vert="horz" lIns="135761" tIns="67882" rIns="135761" bIns="67882"/>
          <a:lstStyle>
            <a:lvl1pPr>
              <a:defRPr sz="3436">
                <a:latin typeface="Arial" panose="020B0604020202020204" pitchFamily="34" charset="0"/>
              </a:defRPr>
            </a:lvl1pPr>
            <a:lvl2pPr>
              <a:defRPr sz="2946">
                <a:latin typeface="Arial" panose="020B0604020202020204" pitchFamily="34" charset="0"/>
              </a:defRPr>
            </a:lvl2pPr>
            <a:lvl3pPr>
              <a:defRPr sz="2455">
                <a:latin typeface="Arial" panose="020B0604020202020204" pitchFamily="34" charset="0"/>
              </a:defRPr>
            </a:lvl3pPr>
            <a:lvl4pPr>
              <a:defRPr sz="2209">
                <a:latin typeface="Arial" panose="020B0604020202020204" pitchFamily="34" charset="0"/>
              </a:defRPr>
            </a:lvl4pPr>
            <a:lvl5pPr>
              <a:defRPr sz="2209">
                <a:latin typeface="Arial" panose="020B0604020202020204" pitchFamily="34" charset="0"/>
              </a:defRPr>
            </a:lvl5pPr>
            <a:lvl6pPr>
              <a:defRPr sz="2209"/>
            </a:lvl6pPr>
            <a:lvl7pPr>
              <a:defRPr sz="2209"/>
            </a:lvl7pPr>
            <a:lvl8pPr>
              <a:defRPr sz="2209"/>
            </a:lvl8pPr>
            <a:lvl9pPr>
              <a:defRPr sz="2209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751436448"/>
      </p:ext>
    </p:extLst>
  </p:cSld>
  <p:clrMapOvr>
    <a:masterClrMapping/>
  </p:clrMapOvr>
  <p:transition/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1520" y="329575"/>
            <a:ext cx="13167360" cy="1371601"/>
          </a:xfrm>
          <a:prstGeom prst="rect">
            <a:avLst/>
          </a:prstGeom>
        </p:spPr>
        <p:txBody>
          <a:bodyPr vert="horz" lIns="135761" tIns="67882" rIns="135761" bIns="67882"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1522" y="1842147"/>
            <a:ext cx="6464302" cy="767716"/>
          </a:xfrm>
          <a:prstGeom prst="rect">
            <a:avLst/>
          </a:prstGeom>
        </p:spPr>
        <p:txBody>
          <a:bodyPr vert="horz" lIns="135761" tIns="67882" rIns="135761" bIns="67882" anchor="b"/>
          <a:lstStyle>
            <a:lvl1pPr marL="0" indent="0">
              <a:buNone/>
              <a:defRPr sz="2946" b="1">
                <a:latin typeface="Arial" panose="020B0604020202020204" pitchFamily="34" charset="0"/>
              </a:defRPr>
            </a:lvl1pPr>
            <a:lvl2pPr marL="555415" indent="0">
              <a:buNone/>
              <a:defRPr sz="2455" b="1"/>
            </a:lvl2pPr>
            <a:lvl3pPr marL="1110824" indent="0">
              <a:buNone/>
              <a:defRPr sz="2209" b="1"/>
            </a:lvl3pPr>
            <a:lvl4pPr marL="1666240" indent="0">
              <a:buNone/>
              <a:defRPr sz="1964" b="1"/>
            </a:lvl4pPr>
            <a:lvl5pPr marL="2221650" indent="0">
              <a:buNone/>
              <a:defRPr sz="1964" b="1"/>
            </a:lvl5pPr>
            <a:lvl6pPr marL="2777062" indent="0">
              <a:buNone/>
              <a:defRPr sz="1964" b="1"/>
            </a:lvl6pPr>
            <a:lvl7pPr marL="3332478" indent="0">
              <a:buNone/>
              <a:defRPr sz="1964" b="1"/>
            </a:lvl7pPr>
            <a:lvl8pPr marL="3887888" indent="0">
              <a:buNone/>
              <a:defRPr sz="1964" b="1"/>
            </a:lvl8pPr>
            <a:lvl9pPr marL="4443301" indent="0">
              <a:buNone/>
              <a:defRPr sz="1964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1522" y="2609853"/>
            <a:ext cx="6464302" cy="4741547"/>
          </a:xfrm>
          <a:prstGeom prst="rect">
            <a:avLst/>
          </a:prstGeom>
        </p:spPr>
        <p:txBody>
          <a:bodyPr vert="horz" lIns="135761" tIns="67882" rIns="135761" bIns="67882"/>
          <a:lstStyle>
            <a:lvl1pPr>
              <a:defRPr sz="2946">
                <a:latin typeface="Arial" panose="020B0604020202020204" pitchFamily="34" charset="0"/>
              </a:defRPr>
            </a:lvl1pPr>
            <a:lvl2pPr>
              <a:defRPr sz="2455">
                <a:latin typeface="Arial" panose="020B0604020202020204" pitchFamily="34" charset="0"/>
              </a:defRPr>
            </a:lvl2pPr>
            <a:lvl3pPr>
              <a:defRPr sz="2209">
                <a:latin typeface="Arial" panose="020B0604020202020204" pitchFamily="34" charset="0"/>
              </a:defRPr>
            </a:lvl3pPr>
            <a:lvl4pPr>
              <a:defRPr sz="1964">
                <a:latin typeface="Arial" panose="020B0604020202020204" pitchFamily="34" charset="0"/>
              </a:defRPr>
            </a:lvl4pPr>
            <a:lvl5pPr>
              <a:defRPr sz="1964">
                <a:latin typeface="Arial" panose="020B0604020202020204" pitchFamily="34" charset="0"/>
              </a:defRPr>
            </a:lvl5pPr>
            <a:lvl6pPr>
              <a:defRPr sz="1964"/>
            </a:lvl6pPr>
            <a:lvl7pPr>
              <a:defRPr sz="1964"/>
            </a:lvl7pPr>
            <a:lvl8pPr>
              <a:defRPr sz="1964"/>
            </a:lvl8pPr>
            <a:lvl9pPr>
              <a:defRPr sz="1964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432055" y="1842147"/>
            <a:ext cx="6466840" cy="767716"/>
          </a:xfrm>
          <a:prstGeom prst="rect">
            <a:avLst/>
          </a:prstGeom>
        </p:spPr>
        <p:txBody>
          <a:bodyPr vert="horz" lIns="135761" tIns="67882" rIns="135761" bIns="67882" anchor="b"/>
          <a:lstStyle>
            <a:lvl1pPr marL="0" indent="0">
              <a:buNone/>
              <a:defRPr sz="2946" b="1">
                <a:latin typeface="Arial" panose="020B0604020202020204" pitchFamily="34" charset="0"/>
              </a:defRPr>
            </a:lvl1pPr>
            <a:lvl2pPr marL="555415" indent="0">
              <a:buNone/>
              <a:defRPr sz="2455" b="1"/>
            </a:lvl2pPr>
            <a:lvl3pPr marL="1110824" indent="0">
              <a:buNone/>
              <a:defRPr sz="2209" b="1"/>
            </a:lvl3pPr>
            <a:lvl4pPr marL="1666240" indent="0">
              <a:buNone/>
              <a:defRPr sz="1964" b="1"/>
            </a:lvl4pPr>
            <a:lvl5pPr marL="2221650" indent="0">
              <a:buNone/>
              <a:defRPr sz="1964" b="1"/>
            </a:lvl5pPr>
            <a:lvl6pPr marL="2777062" indent="0">
              <a:buNone/>
              <a:defRPr sz="1964" b="1"/>
            </a:lvl6pPr>
            <a:lvl7pPr marL="3332478" indent="0">
              <a:buNone/>
              <a:defRPr sz="1964" b="1"/>
            </a:lvl7pPr>
            <a:lvl8pPr marL="3887888" indent="0">
              <a:buNone/>
              <a:defRPr sz="1964" b="1"/>
            </a:lvl8pPr>
            <a:lvl9pPr marL="4443301" indent="0">
              <a:buNone/>
              <a:defRPr sz="1964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432055" y="2609853"/>
            <a:ext cx="6466840" cy="4741547"/>
          </a:xfrm>
          <a:prstGeom prst="rect">
            <a:avLst/>
          </a:prstGeom>
        </p:spPr>
        <p:txBody>
          <a:bodyPr vert="horz" lIns="135761" tIns="67882" rIns="135761" bIns="67882"/>
          <a:lstStyle>
            <a:lvl1pPr>
              <a:defRPr sz="2946">
                <a:latin typeface="Arial" panose="020B0604020202020204" pitchFamily="34" charset="0"/>
              </a:defRPr>
            </a:lvl1pPr>
            <a:lvl2pPr>
              <a:defRPr sz="2455">
                <a:latin typeface="Arial" panose="020B0604020202020204" pitchFamily="34" charset="0"/>
              </a:defRPr>
            </a:lvl2pPr>
            <a:lvl3pPr>
              <a:defRPr sz="2209">
                <a:latin typeface="Arial" panose="020B0604020202020204" pitchFamily="34" charset="0"/>
              </a:defRPr>
            </a:lvl3pPr>
            <a:lvl4pPr>
              <a:defRPr sz="1964">
                <a:latin typeface="Arial" panose="020B0604020202020204" pitchFamily="34" charset="0"/>
              </a:defRPr>
            </a:lvl4pPr>
            <a:lvl5pPr>
              <a:defRPr sz="1964">
                <a:latin typeface="Arial" panose="020B0604020202020204" pitchFamily="34" charset="0"/>
              </a:defRPr>
            </a:lvl5pPr>
            <a:lvl6pPr>
              <a:defRPr sz="1964"/>
            </a:lvl6pPr>
            <a:lvl7pPr>
              <a:defRPr sz="1964"/>
            </a:lvl7pPr>
            <a:lvl8pPr>
              <a:defRPr sz="1964"/>
            </a:lvl8pPr>
            <a:lvl9pPr>
              <a:defRPr sz="1964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36195758"/>
      </p:ext>
    </p:extLst>
  </p:cSld>
  <p:clrMapOvr>
    <a:masterClrMapping/>
  </p:clrMapOvr>
  <p:transition/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1520" y="329575"/>
            <a:ext cx="13167360" cy="1371601"/>
          </a:xfrm>
          <a:prstGeom prst="rect">
            <a:avLst/>
          </a:prstGeom>
        </p:spPr>
        <p:txBody>
          <a:bodyPr vert="horz" lIns="135761" tIns="67882" rIns="135761" bIns="67882"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199102102"/>
      </p:ext>
    </p:extLst>
  </p:cSld>
  <p:clrMapOvr>
    <a:masterClrMapping/>
  </p:clrMapOvr>
  <p:transition/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07268590"/>
      </p:ext>
    </p:extLst>
  </p:cSld>
  <p:clrMapOvr>
    <a:masterClrMapping/>
  </p:clrMapOvr>
  <p:transition/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1528" y="327667"/>
            <a:ext cx="4813301" cy="1394461"/>
          </a:xfrm>
          <a:prstGeom prst="rect">
            <a:avLst/>
          </a:prstGeom>
        </p:spPr>
        <p:txBody>
          <a:bodyPr vert="horz" lIns="135761" tIns="67882" rIns="135761" bIns="67882" anchor="b"/>
          <a:lstStyle>
            <a:lvl1pPr algn="l">
              <a:defRPr sz="2455" b="1">
                <a:latin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20089" y="327668"/>
            <a:ext cx="8178800" cy="7023736"/>
          </a:xfrm>
          <a:prstGeom prst="rect">
            <a:avLst/>
          </a:prstGeom>
        </p:spPr>
        <p:txBody>
          <a:bodyPr vert="horz" lIns="135761" tIns="67882" rIns="135761" bIns="67882"/>
          <a:lstStyle>
            <a:lvl1pPr>
              <a:defRPr sz="4091">
                <a:latin typeface="Arial" panose="020B0604020202020204" pitchFamily="34" charset="0"/>
              </a:defRPr>
            </a:lvl1pPr>
            <a:lvl2pPr>
              <a:defRPr sz="3436">
                <a:latin typeface="Arial" panose="020B0604020202020204" pitchFamily="34" charset="0"/>
              </a:defRPr>
            </a:lvl2pPr>
            <a:lvl3pPr>
              <a:defRPr sz="2946">
                <a:latin typeface="Arial" panose="020B0604020202020204" pitchFamily="34" charset="0"/>
              </a:defRPr>
            </a:lvl3pPr>
            <a:lvl4pPr>
              <a:defRPr sz="2455">
                <a:latin typeface="Arial" panose="020B0604020202020204" pitchFamily="34" charset="0"/>
              </a:defRPr>
            </a:lvl4pPr>
            <a:lvl5pPr>
              <a:defRPr sz="2455">
                <a:latin typeface="Arial" panose="020B0604020202020204" pitchFamily="34" charset="0"/>
              </a:defRPr>
            </a:lvl5pPr>
            <a:lvl6pPr>
              <a:defRPr sz="2455"/>
            </a:lvl6pPr>
            <a:lvl7pPr>
              <a:defRPr sz="2455"/>
            </a:lvl7pPr>
            <a:lvl8pPr>
              <a:defRPr sz="2455"/>
            </a:lvl8pPr>
            <a:lvl9pPr>
              <a:defRPr sz="2455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1528" y="1722128"/>
            <a:ext cx="4813301" cy="5629276"/>
          </a:xfrm>
          <a:prstGeom prst="rect">
            <a:avLst/>
          </a:prstGeom>
        </p:spPr>
        <p:txBody>
          <a:bodyPr vert="horz" lIns="135761" tIns="67882" rIns="135761" bIns="67882"/>
          <a:lstStyle>
            <a:lvl1pPr marL="0" indent="0">
              <a:buNone/>
              <a:defRPr sz="1636">
                <a:latin typeface="Arial" panose="020B0604020202020204" pitchFamily="34" charset="0"/>
              </a:defRPr>
            </a:lvl1pPr>
            <a:lvl2pPr marL="555415" indent="0">
              <a:buNone/>
              <a:defRPr sz="1555"/>
            </a:lvl2pPr>
            <a:lvl3pPr marL="1110824" indent="0">
              <a:buNone/>
              <a:defRPr sz="1145"/>
            </a:lvl3pPr>
            <a:lvl4pPr marL="1666240" indent="0">
              <a:buNone/>
              <a:defRPr sz="1064"/>
            </a:lvl4pPr>
            <a:lvl5pPr marL="2221650" indent="0">
              <a:buNone/>
              <a:defRPr sz="1064"/>
            </a:lvl5pPr>
            <a:lvl6pPr marL="2777062" indent="0">
              <a:buNone/>
              <a:defRPr sz="1064"/>
            </a:lvl6pPr>
            <a:lvl7pPr marL="3332478" indent="0">
              <a:buNone/>
              <a:defRPr sz="1064"/>
            </a:lvl7pPr>
            <a:lvl8pPr marL="3887888" indent="0">
              <a:buNone/>
              <a:defRPr sz="1064"/>
            </a:lvl8pPr>
            <a:lvl9pPr marL="4443301" indent="0">
              <a:buNone/>
              <a:defRPr sz="1064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12342578"/>
      </p:ext>
    </p:extLst>
  </p:cSld>
  <p:clrMapOvr>
    <a:masterClrMapping/>
  </p:clrMapOvr>
  <p:transition/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67661" y="5760724"/>
            <a:ext cx="8778240" cy="680087"/>
          </a:xfrm>
          <a:prstGeom prst="rect">
            <a:avLst/>
          </a:prstGeom>
        </p:spPr>
        <p:txBody>
          <a:bodyPr vert="horz" lIns="135761" tIns="67882" rIns="135761" bIns="67882" anchor="b"/>
          <a:lstStyle>
            <a:lvl1pPr algn="l">
              <a:defRPr sz="2455" b="1">
                <a:latin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67661" y="735331"/>
            <a:ext cx="8778240" cy="4937760"/>
          </a:xfrm>
          <a:prstGeom prst="rect">
            <a:avLst/>
          </a:prstGeom>
        </p:spPr>
        <p:txBody>
          <a:bodyPr vert="horz" lIns="135761" tIns="67882" rIns="135761" bIns="67882"/>
          <a:lstStyle>
            <a:lvl1pPr marL="0" indent="0">
              <a:buNone/>
              <a:defRPr sz="4091">
                <a:latin typeface="Arial" panose="020B0604020202020204" pitchFamily="34" charset="0"/>
              </a:defRPr>
            </a:lvl1pPr>
            <a:lvl2pPr marL="555415" indent="0">
              <a:buNone/>
              <a:defRPr sz="3436"/>
            </a:lvl2pPr>
            <a:lvl3pPr marL="1110824" indent="0">
              <a:buNone/>
              <a:defRPr sz="2946"/>
            </a:lvl3pPr>
            <a:lvl4pPr marL="1666240" indent="0">
              <a:buNone/>
              <a:defRPr sz="2455"/>
            </a:lvl4pPr>
            <a:lvl5pPr marL="2221650" indent="0">
              <a:buNone/>
              <a:defRPr sz="2455"/>
            </a:lvl5pPr>
            <a:lvl6pPr marL="2777062" indent="0">
              <a:buNone/>
              <a:defRPr sz="2455"/>
            </a:lvl6pPr>
            <a:lvl7pPr marL="3332478" indent="0">
              <a:buNone/>
              <a:defRPr sz="2455"/>
            </a:lvl7pPr>
            <a:lvl8pPr marL="3887888" indent="0">
              <a:buNone/>
              <a:defRPr sz="2455"/>
            </a:lvl8pPr>
            <a:lvl9pPr marL="4443301" indent="0">
              <a:buNone/>
              <a:defRPr sz="2455"/>
            </a:lvl9pPr>
          </a:lstStyle>
          <a:p>
            <a:pPr lvl="0"/>
            <a:endParaRPr lang="en-US" noProof="0" dirty="0">
              <a:sym typeface="Gill Sans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867661" y="6440811"/>
            <a:ext cx="8778240" cy="965836"/>
          </a:xfrm>
          <a:prstGeom prst="rect">
            <a:avLst/>
          </a:prstGeom>
        </p:spPr>
        <p:txBody>
          <a:bodyPr vert="horz" lIns="135761" tIns="67882" rIns="135761" bIns="67882"/>
          <a:lstStyle>
            <a:lvl1pPr marL="0" indent="0">
              <a:buNone/>
              <a:defRPr sz="1636">
                <a:latin typeface="Arial" panose="020B0604020202020204" pitchFamily="34" charset="0"/>
              </a:defRPr>
            </a:lvl1pPr>
            <a:lvl2pPr marL="555415" indent="0">
              <a:buNone/>
              <a:defRPr sz="1555"/>
            </a:lvl2pPr>
            <a:lvl3pPr marL="1110824" indent="0">
              <a:buNone/>
              <a:defRPr sz="1145"/>
            </a:lvl3pPr>
            <a:lvl4pPr marL="1666240" indent="0">
              <a:buNone/>
              <a:defRPr sz="1064"/>
            </a:lvl4pPr>
            <a:lvl5pPr marL="2221650" indent="0">
              <a:buNone/>
              <a:defRPr sz="1064"/>
            </a:lvl5pPr>
            <a:lvl6pPr marL="2777062" indent="0">
              <a:buNone/>
              <a:defRPr sz="1064"/>
            </a:lvl6pPr>
            <a:lvl7pPr marL="3332478" indent="0">
              <a:buNone/>
              <a:defRPr sz="1064"/>
            </a:lvl7pPr>
            <a:lvl8pPr marL="3887888" indent="0">
              <a:buNone/>
              <a:defRPr sz="1064"/>
            </a:lvl8pPr>
            <a:lvl9pPr marL="4443301" indent="0">
              <a:buNone/>
              <a:defRPr sz="1064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4923047"/>
      </p:ext>
    </p:extLst>
  </p:cSld>
  <p:clrMapOvr>
    <a:masterClrMapping/>
  </p:clrMapOvr>
  <p:transition/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1520" y="329575"/>
            <a:ext cx="13167360" cy="1371601"/>
          </a:xfrm>
          <a:prstGeom prst="rect">
            <a:avLst/>
          </a:prstGeom>
        </p:spPr>
        <p:txBody>
          <a:bodyPr vert="horz" lIns="135761" tIns="67882" rIns="135761" bIns="67882"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31520" y="1920250"/>
            <a:ext cx="13167360" cy="5431156"/>
          </a:xfrm>
          <a:prstGeom prst="rect">
            <a:avLst/>
          </a:prstGeom>
        </p:spPr>
        <p:txBody>
          <a:bodyPr vert="eaVert" lIns="135761" tIns="67882" rIns="135761" bIns="67882"/>
          <a:lstStyle>
            <a:lvl1pPr>
              <a:defRPr>
                <a:latin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867012916"/>
      </p:ext>
    </p:extLst>
  </p:cSld>
  <p:clrMapOvr>
    <a:masterClrMapping/>
  </p:clrMapOvr>
  <p:transition/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607045" y="329572"/>
            <a:ext cx="3291842" cy="7021831"/>
          </a:xfrm>
          <a:prstGeom prst="rect">
            <a:avLst/>
          </a:prstGeom>
        </p:spPr>
        <p:txBody>
          <a:bodyPr vert="eaVert" lIns="135761" tIns="67882" rIns="135761" bIns="67882"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31522" y="329572"/>
            <a:ext cx="9631680" cy="7021831"/>
          </a:xfrm>
          <a:prstGeom prst="rect">
            <a:avLst/>
          </a:prstGeom>
        </p:spPr>
        <p:txBody>
          <a:bodyPr vert="eaVert" lIns="135761" tIns="67882" rIns="135761" bIns="67882"/>
          <a:lstStyle>
            <a:lvl1pPr>
              <a:defRPr>
                <a:latin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55651368"/>
      </p:ext>
    </p:extLst>
  </p:cSld>
  <p:clrMapOvr>
    <a:masterClrMapping/>
  </p:clrMapOvr>
  <p:transition/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2" y="2556520"/>
            <a:ext cx="12435840" cy="176403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94560" y="4663440"/>
            <a:ext cx="10241280" cy="2103120"/>
          </a:xfrm>
        </p:spPr>
        <p:txBody>
          <a:bodyPr/>
          <a:lstStyle>
            <a:lvl1pPr marL="0" indent="0" algn="ctr">
              <a:buNone/>
              <a:defRPr/>
            </a:lvl1pPr>
            <a:lvl2pPr marL="555415" indent="0" algn="ctr">
              <a:buNone/>
              <a:defRPr/>
            </a:lvl2pPr>
            <a:lvl3pPr marL="1110824" indent="0" algn="ctr">
              <a:buNone/>
              <a:defRPr/>
            </a:lvl3pPr>
            <a:lvl4pPr marL="1666240" indent="0" algn="ctr">
              <a:buNone/>
              <a:defRPr/>
            </a:lvl4pPr>
            <a:lvl5pPr marL="2221650" indent="0" algn="ctr">
              <a:buNone/>
              <a:defRPr/>
            </a:lvl5pPr>
            <a:lvl6pPr marL="2777062" indent="0" algn="ctr">
              <a:buNone/>
              <a:defRPr/>
            </a:lvl6pPr>
            <a:lvl7pPr marL="3332478" indent="0" algn="ctr">
              <a:buNone/>
              <a:defRPr/>
            </a:lvl7pPr>
            <a:lvl8pPr marL="3887888" indent="0" algn="ctr">
              <a:buNone/>
              <a:defRPr/>
            </a:lvl8pPr>
            <a:lvl9pPr marL="4443301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994844546"/>
      </p:ext>
    </p:extLst>
  </p:cSld>
  <p:clrMapOvr>
    <a:masterClrMapping/>
  </p:clrMapOvr>
  <p:transition/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303735131"/>
      </p:ext>
    </p:extLst>
  </p:cSld>
  <p:clrMapOvr>
    <a:masterClrMapping/>
  </p:clrMapOvr>
  <p:transition/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5705" y="5288286"/>
            <a:ext cx="12435840" cy="1634490"/>
          </a:xfrm>
        </p:spPr>
        <p:txBody>
          <a:bodyPr anchor="t"/>
          <a:lstStyle>
            <a:lvl1pPr algn="l">
              <a:defRPr sz="4827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5705" y="3488058"/>
            <a:ext cx="12435840" cy="1800226"/>
          </a:xfrm>
        </p:spPr>
        <p:txBody>
          <a:bodyPr anchor="b"/>
          <a:lstStyle>
            <a:lvl1pPr marL="0" indent="0">
              <a:buNone/>
              <a:defRPr sz="2455"/>
            </a:lvl1pPr>
            <a:lvl2pPr marL="555415" indent="0">
              <a:buNone/>
              <a:defRPr sz="2209"/>
            </a:lvl2pPr>
            <a:lvl3pPr marL="1110824" indent="0">
              <a:buNone/>
              <a:defRPr sz="1964"/>
            </a:lvl3pPr>
            <a:lvl4pPr marL="1666240" indent="0">
              <a:buNone/>
              <a:defRPr sz="1636"/>
            </a:lvl4pPr>
            <a:lvl5pPr marL="2221650" indent="0">
              <a:buNone/>
              <a:defRPr sz="1636"/>
            </a:lvl5pPr>
            <a:lvl6pPr marL="2777062" indent="0">
              <a:buNone/>
              <a:defRPr sz="1636"/>
            </a:lvl6pPr>
            <a:lvl7pPr marL="3332478" indent="0">
              <a:buNone/>
              <a:defRPr sz="1636"/>
            </a:lvl7pPr>
            <a:lvl8pPr marL="3887888" indent="0">
              <a:buNone/>
              <a:defRPr sz="1636"/>
            </a:lvl8pPr>
            <a:lvl9pPr marL="4443301" indent="0">
              <a:buNone/>
              <a:defRPr sz="1636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52370454"/>
      </p:ext>
    </p:extLst>
  </p:cSld>
  <p:clrMapOvr>
    <a:masterClrMapping/>
  </p:clrMapOvr>
  <p:transition/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22410" y="2331726"/>
            <a:ext cx="2712720" cy="4831079"/>
          </a:xfrm>
        </p:spPr>
        <p:txBody>
          <a:bodyPr/>
          <a:lstStyle>
            <a:lvl1pPr>
              <a:defRPr sz="3436"/>
            </a:lvl1pPr>
            <a:lvl2pPr>
              <a:defRPr sz="2946"/>
            </a:lvl2pPr>
            <a:lvl3pPr>
              <a:defRPr sz="2455"/>
            </a:lvl3pPr>
            <a:lvl4pPr>
              <a:defRPr sz="2209"/>
            </a:lvl4pPr>
            <a:lvl5pPr>
              <a:defRPr sz="2209"/>
            </a:lvl5pPr>
            <a:lvl6pPr>
              <a:defRPr sz="2209"/>
            </a:lvl6pPr>
            <a:lvl7pPr>
              <a:defRPr sz="2209"/>
            </a:lvl7pPr>
            <a:lvl8pPr>
              <a:defRPr sz="2209"/>
            </a:lvl8pPr>
            <a:lvl9pPr>
              <a:defRPr sz="2209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78968" y="2331726"/>
            <a:ext cx="2712720" cy="4831079"/>
          </a:xfrm>
        </p:spPr>
        <p:txBody>
          <a:bodyPr/>
          <a:lstStyle>
            <a:lvl1pPr>
              <a:defRPr sz="3436"/>
            </a:lvl1pPr>
            <a:lvl2pPr>
              <a:defRPr sz="2946"/>
            </a:lvl2pPr>
            <a:lvl3pPr>
              <a:defRPr sz="2455"/>
            </a:lvl3pPr>
            <a:lvl4pPr>
              <a:defRPr sz="2209"/>
            </a:lvl4pPr>
            <a:lvl5pPr>
              <a:defRPr sz="2209"/>
            </a:lvl5pPr>
            <a:lvl6pPr>
              <a:defRPr sz="2209"/>
            </a:lvl6pPr>
            <a:lvl7pPr>
              <a:defRPr sz="2209"/>
            </a:lvl7pPr>
            <a:lvl8pPr>
              <a:defRPr sz="2209"/>
            </a:lvl8pPr>
            <a:lvl9pPr>
              <a:defRPr sz="2209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351883211"/>
      </p:ext>
    </p:extLst>
  </p:cSld>
  <p:clrMapOvr>
    <a:masterClrMapping/>
  </p:clrMapOvr>
  <p:transition/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1520" y="329575"/>
            <a:ext cx="13167360" cy="1371601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1522" y="1842147"/>
            <a:ext cx="6464302" cy="767716"/>
          </a:xfrm>
        </p:spPr>
        <p:txBody>
          <a:bodyPr anchor="b"/>
          <a:lstStyle>
            <a:lvl1pPr marL="0" indent="0">
              <a:buNone/>
              <a:defRPr sz="2946" b="1"/>
            </a:lvl1pPr>
            <a:lvl2pPr marL="555415" indent="0">
              <a:buNone/>
              <a:defRPr sz="2455" b="1"/>
            </a:lvl2pPr>
            <a:lvl3pPr marL="1110824" indent="0">
              <a:buNone/>
              <a:defRPr sz="2209" b="1"/>
            </a:lvl3pPr>
            <a:lvl4pPr marL="1666240" indent="0">
              <a:buNone/>
              <a:defRPr sz="1964" b="1"/>
            </a:lvl4pPr>
            <a:lvl5pPr marL="2221650" indent="0">
              <a:buNone/>
              <a:defRPr sz="1964" b="1"/>
            </a:lvl5pPr>
            <a:lvl6pPr marL="2777062" indent="0">
              <a:buNone/>
              <a:defRPr sz="1964" b="1"/>
            </a:lvl6pPr>
            <a:lvl7pPr marL="3332478" indent="0">
              <a:buNone/>
              <a:defRPr sz="1964" b="1"/>
            </a:lvl7pPr>
            <a:lvl8pPr marL="3887888" indent="0">
              <a:buNone/>
              <a:defRPr sz="1964" b="1"/>
            </a:lvl8pPr>
            <a:lvl9pPr marL="4443301" indent="0">
              <a:buNone/>
              <a:defRPr sz="1964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1522" y="2609853"/>
            <a:ext cx="6464302" cy="4741547"/>
          </a:xfrm>
        </p:spPr>
        <p:txBody>
          <a:bodyPr/>
          <a:lstStyle>
            <a:lvl1pPr>
              <a:defRPr sz="2946"/>
            </a:lvl1pPr>
            <a:lvl2pPr>
              <a:defRPr sz="2455"/>
            </a:lvl2pPr>
            <a:lvl3pPr>
              <a:defRPr sz="2209"/>
            </a:lvl3pPr>
            <a:lvl4pPr>
              <a:defRPr sz="1964"/>
            </a:lvl4pPr>
            <a:lvl5pPr>
              <a:defRPr sz="1964"/>
            </a:lvl5pPr>
            <a:lvl6pPr>
              <a:defRPr sz="1964"/>
            </a:lvl6pPr>
            <a:lvl7pPr>
              <a:defRPr sz="1964"/>
            </a:lvl7pPr>
            <a:lvl8pPr>
              <a:defRPr sz="1964"/>
            </a:lvl8pPr>
            <a:lvl9pPr>
              <a:defRPr sz="1964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432055" y="1842147"/>
            <a:ext cx="6466840" cy="767716"/>
          </a:xfrm>
        </p:spPr>
        <p:txBody>
          <a:bodyPr anchor="b"/>
          <a:lstStyle>
            <a:lvl1pPr marL="0" indent="0">
              <a:buNone/>
              <a:defRPr sz="2946" b="1"/>
            </a:lvl1pPr>
            <a:lvl2pPr marL="555415" indent="0">
              <a:buNone/>
              <a:defRPr sz="2455" b="1"/>
            </a:lvl2pPr>
            <a:lvl3pPr marL="1110824" indent="0">
              <a:buNone/>
              <a:defRPr sz="2209" b="1"/>
            </a:lvl3pPr>
            <a:lvl4pPr marL="1666240" indent="0">
              <a:buNone/>
              <a:defRPr sz="1964" b="1"/>
            </a:lvl4pPr>
            <a:lvl5pPr marL="2221650" indent="0">
              <a:buNone/>
              <a:defRPr sz="1964" b="1"/>
            </a:lvl5pPr>
            <a:lvl6pPr marL="2777062" indent="0">
              <a:buNone/>
              <a:defRPr sz="1964" b="1"/>
            </a:lvl6pPr>
            <a:lvl7pPr marL="3332478" indent="0">
              <a:buNone/>
              <a:defRPr sz="1964" b="1"/>
            </a:lvl7pPr>
            <a:lvl8pPr marL="3887888" indent="0">
              <a:buNone/>
              <a:defRPr sz="1964" b="1"/>
            </a:lvl8pPr>
            <a:lvl9pPr marL="4443301" indent="0">
              <a:buNone/>
              <a:defRPr sz="1964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432055" y="2609853"/>
            <a:ext cx="6466840" cy="4741547"/>
          </a:xfrm>
        </p:spPr>
        <p:txBody>
          <a:bodyPr/>
          <a:lstStyle>
            <a:lvl1pPr>
              <a:defRPr sz="2946"/>
            </a:lvl1pPr>
            <a:lvl2pPr>
              <a:defRPr sz="2455"/>
            </a:lvl2pPr>
            <a:lvl3pPr>
              <a:defRPr sz="2209"/>
            </a:lvl3pPr>
            <a:lvl4pPr>
              <a:defRPr sz="1964"/>
            </a:lvl4pPr>
            <a:lvl5pPr>
              <a:defRPr sz="1964"/>
            </a:lvl5pPr>
            <a:lvl6pPr>
              <a:defRPr sz="1964"/>
            </a:lvl6pPr>
            <a:lvl7pPr>
              <a:defRPr sz="1964"/>
            </a:lvl7pPr>
            <a:lvl8pPr>
              <a:defRPr sz="1964"/>
            </a:lvl8pPr>
            <a:lvl9pPr>
              <a:defRPr sz="1964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742090825"/>
      </p:ext>
    </p:extLst>
  </p:cSld>
  <p:clrMapOvr>
    <a:masterClrMapping/>
  </p:clrMapOvr>
  <p:transition/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342822257"/>
      </p:ext>
    </p:extLst>
  </p:cSld>
  <p:clrMapOvr>
    <a:masterClrMapping/>
  </p:clrMapOvr>
  <p:transition/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85571991"/>
      </p:ext>
    </p:extLst>
  </p:cSld>
  <p:clrMapOvr>
    <a:masterClrMapping/>
  </p:clrMapOvr>
  <p:transition/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1528" y="327667"/>
            <a:ext cx="4813301" cy="1394461"/>
          </a:xfrm>
        </p:spPr>
        <p:txBody>
          <a:bodyPr anchor="b"/>
          <a:lstStyle>
            <a:lvl1pPr algn="l">
              <a:defRPr sz="2455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20089" y="327668"/>
            <a:ext cx="8178800" cy="7023736"/>
          </a:xfrm>
        </p:spPr>
        <p:txBody>
          <a:bodyPr/>
          <a:lstStyle>
            <a:lvl1pPr>
              <a:defRPr sz="4091"/>
            </a:lvl1pPr>
            <a:lvl2pPr>
              <a:defRPr sz="3436"/>
            </a:lvl2pPr>
            <a:lvl3pPr>
              <a:defRPr sz="2946"/>
            </a:lvl3pPr>
            <a:lvl4pPr>
              <a:defRPr sz="2455"/>
            </a:lvl4pPr>
            <a:lvl5pPr>
              <a:defRPr sz="2455"/>
            </a:lvl5pPr>
            <a:lvl6pPr>
              <a:defRPr sz="2455"/>
            </a:lvl6pPr>
            <a:lvl7pPr>
              <a:defRPr sz="2455"/>
            </a:lvl7pPr>
            <a:lvl8pPr>
              <a:defRPr sz="2455"/>
            </a:lvl8pPr>
            <a:lvl9pPr>
              <a:defRPr sz="245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1528" y="1722128"/>
            <a:ext cx="4813301" cy="5629276"/>
          </a:xfrm>
        </p:spPr>
        <p:txBody>
          <a:bodyPr/>
          <a:lstStyle>
            <a:lvl1pPr marL="0" indent="0">
              <a:buNone/>
              <a:defRPr sz="1636"/>
            </a:lvl1pPr>
            <a:lvl2pPr marL="555415" indent="0">
              <a:buNone/>
              <a:defRPr sz="1555"/>
            </a:lvl2pPr>
            <a:lvl3pPr marL="1110824" indent="0">
              <a:buNone/>
              <a:defRPr sz="1145"/>
            </a:lvl3pPr>
            <a:lvl4pPr marL="1666240" indent="0">
              <a:buNone/>
              <a:defRPr sz="1064"/>
            </a:lvl4pPr>
            <a:lvl5pPr marL="2221650" indent="0">
              <a:buNone/>
              <a:defRPr sz="1064"/>
            </a:lvl5pPr>
            <a:lvl6pPr marL="2777062" indent="0">
              <a:buNone/>
              <a:defRPr sz="1064"/>
            </a:lvl6pPr>
            <a:lvl7pPr marL="3332478" indent="0">
              <a:buNone/>
              <a:defRPr sz="1064"/>
            </a:lvl7pPr>
            <a:lvl8pPr marL="3887888" indent="0">
              <a:buNone/>
              <a:defRPr sz="1064"/>
            </a:lvl8pPr>
            <a:lvl9pPr marL="4443301" indent="0">
              <a:buNone/>
              <a:defRPr sz="1064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79946792"/>
      </p:ext>
    </p:extLst>
  </p:cSld>
  <p:clrMapOvr>
    <a:masterClrMapping/>
  </p:clrMapOvr>
  <p:transition/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67661" y="5760724"/>
            <a:ext cx="8778240" cy="680087"/>
          </a:xfrm>
        </p:spPr>
        <p:txBody>
          <a:bodyPr anchor="b"/>
          <a:lstStyle>
            <a:lvl1pPr algn="l">
              <a:defRPr sz="2455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67661" y="735331"/>
            <a:ext cx="8778240" cy="4937760"/>
          </a:xfrm>
        </p:spPr>
        <p:txBody>
          <a:bodyPr/>
          <a:lstStyle>
            <a:lvl1pPr marL="0" indent="0">
              <a:buNone/>
              <a:defRPr sz="4091"/>
            </a:lvl1pPr>
            <a:lvl2pPr marL="555415" indent="0">
              <a:buNone/>
              <a:defRPr sz="3436"/>
            </a:lvl2pPr>
            <a:lvl3pPr marL="1110824" indent="0">
              <a:buNone/>
              <a:defRPr sz="2946"/>
            </a:lvl3pPr>
            <a:lvl4pPr marL="1666240" indent="0">
              <a:buNone/>
              <a:defRPr sz="2455"/>
            </a:lvl4pPr>
            <a:lvl5pPr marL="2221650" indent="0">
              <a:buNone/>
              <a:defRPr sz="2455"/>
            </a:lvl5pPr>
            <a:lvl6pPr marL="2777062" indent="0">
              <a:buNone/>
              <a:defRPr sz="2455"/>
            </a:lvl6pPr>
            <a:lvl7pPr marL="3332478" indent="0">
              <a:buNone/>
              <a:defRPr sz="2455"/>
            </a:lvl7pPr>
            <a:lvl8pPr marL="3887888" indent="0">
              <a:buNone/>
              <a:defRPr sz="2455"/>
            </a:lvl8pPr>
            <a:lvl9pPr marL="4443301" indent="0">
              <a:buNone/>
              <a:defRPr sz="2455"/>
            </a:lvl9pPr>
          </a:lstStyle>
          <a:p>
            <a:pPr lvl="0"/>
            <a:endParaRPr lang="en-US" noProof="0">
              <a:sym typeface="Helvetica Neue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867661" y="6440811"/>
            <a:ext cx="8778240" cy="965836"/>
          </a:xfrm>
        </p:spPr>
        <p:txBody>
          <a:bodyPr/>
          <a:lstStyle>
            <a:lvl1pPr marL="0" indent="0">
              <a:buNone/>
              <a:defRPr sz="1636"/>
            </a:lvl1pPr>
            <a:lvl2pPr marL="555415" indent="0">
              <a:buNone/>
              <a:defRPr sz="1555"/>
            </a:lvl2pPr>
            <a:lvl3pPr marL="1110824" indent="0">
              <a:buNone/>
              <a:defRPr sz="1145"/>
            </a:lvl3pPr>
            <a:lvl4pPr marL="1666240" indent="0">
              <a:buNone/>
              <a:defRPr sz="1064"/>
            </a:lvl4pPr>
            <a:lvl5pPr marL="2221650" indent="0">
              <a:buNone/>
              <a:defRPr sz="1064"/>
            </a:lvl5pPr>
            <a:lvl6pPr marL="2777062" indent="0">
              <a:buNone/>
              <a:defRPr sz="1064"/>
            </a:lvl6pPr>
            <a:lvl7pPr marL="3332478" indent="0">
              <a:buNone/>
              <a:defRPr sz="1064"/>
            </a:lvl7pPr>
            <a:lvl8pPr marL="3887888" indent="0">
              <a:buNone/>
              <a:defRPr sz="1064"/>
            </a:lvl8pPr>
            <a:lvl9pPr marL="4443301" indent="0">
              <a:buNone/>
              <a:defRPr sz="1064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95979329"/>
      </p:ext>
    </p:extLst>
  </p:cSld>
  <p:clrMapOvr>
    <a:masterClrMapping/>
  </p:clrMapOvr>
  <p:transition/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72546508"/>
      </p:ext>
    </p:extLst>
  </p:cSld>
  <p:clrMapOvr>
    <a:masterClrMapping/>
  </p:clrMapOvr>
  <p:transition/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261602" y="213361"/>
            <a:ext cx="2946400" cy="694944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22400" y="213361"/>
            <a:ext cx="8595360" cy="694944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35070344"/>
      </p:ext>
    </p:extLst>
  </p:cSld>
  <p:clrMapOvr>
    <a:masterClrMapping/>
  </p:clrMapOvr>
  <p:transition/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2" y="2556520"/>
            <a:ext cx="12435840" cy="176403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94560" y="4663440"/>
            <a:ext cx="10241280" cy="2103120"/>
          </a:xfrm>
        </p:spPr>
        <p:txBody>
          <a:bodyPr/>
          <a:lstStyle>
            <a:lvl1pPr marL="0" indent="0" algn="ctr">
              <a:buNone/>
              <a:defRPr/>
            </a:lvl1pPr>
            <a:lvl2pPr marL="555415" indent="0" algn="ctr">
              <a:buNone/>
              <a:defRPr/>
            </a:lvl2pPr>
            <a:lvl3pPr marL="1110824" indent="0" algn="ctr">
              <a:buNone/>
              <a:defRPr/>
            </a:lvl3pPr>
            <a:lvl4pPr marL="1666240" indent="0" algn="ctr">
              <a:buNone/>
              <a:defRPr/>
            </a:lvl4pPr>
            <a:lvl5pPr marL="2221650" indent="0" algn="ctr">
              <a:buNone/>
              <a:defRPr/>
            </a:lvl5pPr>
            <a:lvl6pPr marL="2777062" indent="0" algn="ctr">
              <a:buNone/>
              <a:defRPr/>
            </a:lvl6pPr>
            <a:lvl7pPr marL="3332478" indent="0" algn="ctr">
              <a:buNone/>
              <a:defRPr/>
            </a:lvl7pPr>
            <a:lvl8pPr marL="3887888" indent="0" algn="ctr">
              <a:buNone/>
              <a:defRPr/>
            </a:lvl8pPr>
            <a:lvl9pPr marL="4443301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240764062"/>
      </p:ext>
    </p:extLst>
  </p:cSld>
  <p:clrMapOvr>
    <a:masterClrMapping/>
  </p:clrMapOvr>
  <p:transition/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10256797"/>
      </p:ext>
    </p:extLst>
  </p:cSld>
  <p:clrMapOvr>
    <a:masterClrMapping/>
  </p:clrMapOvr>
  <p:transition/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5705" y="5288286"/>
            <a:ext cx="12435840" cy="1634490"/>
          </a:xfrm>
        </p:spPr>
        <p:txBody>
          <a:bodyPr anchor="t"/>
          <a:lstStyle>
            <a:lvl1pPr algn="l">
              <a:defRPr sz="4827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5705" y="3488058"/>
            <a:ext cx="12435840" cy="1800226"/>
          </a:xfrm>
        </p:spPr>
        <p:txBody>
          <a:bodyPr anchor="b"/>
          <a:lstStyle>
            <a:lvl1pPr marL="0" indent="0">
              <a:buNone/>
              <a:defRPr sz="2455"/>
            </a:lvl1pPr>
            <a:lvl2pPr marL="555415" indent="0">
              <a:buNone/>
              <a:defRPr sz="2209"/>
            </a:lvl2pPr>
            <a:lvl3pPr marL="1110824" indent="0">
              <a:buNone/>
              <a:defRPr sz="1964"/>
            </a:lvl3pPr>
            <a:lvl4pPr marL="1666240" indent="0">
              <a:buNone/>
              <a:defRPr sz="1636"/>
            </a:lvl4pPr>
            <a:lvl5pPr marL="2221650" indent="0">
              <a:buNone/>
              <a:defRPr sz="1636"/>
            </a:lvl5pPr>
            <a:lvl6pPr marL="2777062" indent="0">
              <a:buNone/>
              <a:defRPr sz="1636"/>
            </a:lvl6pPr>
            <a:lvl7pPr marL="3332478" indent="0">
              <a:buNone/>
              <a:defRPr sz="1636"/>
            </a:lvl7pPr>
            <a:lvl8pPr marL="3887888" indent="0">
              <a:buNone/>
              <a:defRPr sz="1636"/>
            </a:lvl8pPr>
            <a:lvl9pPr marL="4443301" indent="0">
              <a:buNone/>
              <a:defRPr sz="1636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62816903"/>
      </p:ext>
    </p:extLst>
  </p:cSld>
  <p:clrMapOvr>
    <a:masterClrMapping/>
  </p:clrMapOvr>
  <p:transition/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22402" y="2331726"/>
            <a:ext cx="5770880" cy="4831079"/>
          </a:xfrm>
        </p:spPr>
        <p:txBody>
          <a:bodyPr/>
          <a:lstStyle>
            <a:lvl1pPr>
              <a:defRPr sz="3436"/>
            </a:lvl1pPr>
            <a:lvl2pPr>
              <a:defRPr sz="2946"/>
            </a:lvl2pPr>
            <a:lvl3pPr>
              <a:defRPr sz="2455"/>
            </a:lvl3pPr>
            <a:lvl4pPr>
              <a:defRPr sz="2209"/>
            </a:lvl4pPr>
            <a:lvl5pPr>
              <a:defRPr sz="2209"/>
            </a:lvl5pPr>
            <a:lvl6pPr>
              <a:defRPr sz="2209"/>
            </a:lvl6pPr>
            <a:lvl7pPr>
              <a:defRPr sz="2209"/>
            </a:lvl7pPr>
            <a:lvl8pPr>
              <a:defRPr sz="2209"/>
            </a:lvl8pPr>
            <a:lvl9pPr>
              <a:defRPr sz="2209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437120" y="2331726"/>
            <a:ext cx="5770880" cy="4831079"/>
          </a:xfrm>
        </p:spPr>
        <p:txBody>
          <a:bodyPr/>
          <a:lstStyle>
            <a:lvl1pPr>
              <a:defRPr sz="3436"/>
            </a:lvl1pPr>
            <a:lvl2pPr>
              <a:defRPr sz="2946"/>
            </a:lvl2pPr>
            <a:lvl3pPr>
              <a:defRPr sz="2455"/>
            </a:lvl3pPr>
            <a:lvl4pPr>
              <a:defRPr sz="2209"/>
            </a:lvl4pPr>
            <a:lvl5pPr>
              <a:defRPr sz="2209"/>
            </a:lvl5pPr>
            <a:lvl6pPr>
              <a:defRPr sz="2209"/>
            </a:lvl6pPr>
            <a:lvl7pPr>
              <a:defRPr sz="2209"/>
            </a:lvl7pPr>
            <a:lvl8pPr>
              <a:defRPr sz="2209"/>
            </a:lvl8pPr>
            <a:lvl9pPr>
              <a:defRPr sz="2209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8086560"/>
      </p:ext>
    </p:extLst>
  </p:cSld>
  <p:clrMapOvr>
    <a:masterClrMapping/>
  </p:clrMapOvr>
  <p:transition/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1520" y="329575"/>
            <a:ext cx="13167360" cy="1371601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1522" y="1842147"/>
            <a:ext cx="6464302" cy="767716"/>
          </a:xfrm>
        </p:spPr>
        <p:txBody>
          <a:bodyPr anchor="b"/>
          <a:lstStyle>
            <a:lvl1pPr marL="0" indent="0">
              <a:buNone/>
              <a:defRPr sz="2946" b="1"/>
            </a:lvl1pPr>
            <a:lvl2pPr marL="555415" indent="0">
              <a:buNone/>
              <a:defRPr sz="2455" b="1"/>
            </a:lvl2pPr>
            <a:lvl3pPr marL="1110824" indent="0">
              <a:buNone/>
              <a:defRPr sz="2209" b="1"/>
            </a:lvl3pPr>
            <a:lvl4pPr marL="1666240" indent="0">
              <a:buNone/>
              <a:defRPr sz="1964" b="1"/>
            </a:lvl4pPr>
            <a:lvl5pPr marL="2221650" indent="0">
              <a:buNone/>
              <a:defRPr sz="1964" b="1"/>
            </a:lvl5pPr>
            <a:lvl6pPr marL="2777062" indent="0">
              <a:buNone/>
              <a:defRPr sz="1964" b="1"/>
            </a:lvl6pPr>
            <a:lvl7pPr marL="3332478" indent="0">
              <a:buNone/>
              <a:defRPr sz="1964" b="1"/>
            </a:lvl7pPr>
            <a:lvl8pPr marL="3887888" indent="0">
              <a:buNone/>
              <a:defRPr sz="1964" b="1"/>
            </a:lvl8pPr>
            <a:lvl9pPr marL="4443301" indent="0">
              <a:buNone/>
              <a:defRPr sz="1964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1522" y="2609853"/>
            <a:ext cx="6464302" cy="4741547"/>
          </a:xfrm>
        </p:spPr>
        <p:txBody>
          <a:bodyPr/>
          <a:lstStyle>
            <a:lvl1pPr>
              <a:defRPr sz="2946"/>
            </a:lvl1pPr>
            <a:lvl2pPr>
              <a:defRPr sz="2455"/>
            </a:lvl2pPr>
            <a:lvl3pPr>
              <a:defRPr sz="2209"/>
            </a:lvl3pPr>
            <a:lvl4pPr>
              <a:defRPr sz="1964"/>
            </a:lvl4pPr>
            <a:lvl5pPr>
              <a:defRPr sz="1964"/>
            </a:lvl5pPr>
            <a:lvl6pPr>
              <a:defRPr sz="1964"/>
            </a:lvl6pPr>
            <a:lvl7pPr>
              <a:defRPr sz="1964"/>
            </a:lvl7pPr>
            <a:lvl8pPr>
              <a:defRPr sz="1964"/>
            </a:lvl8pPr>
            <a:lvl9pPr>
              <a:defRPr sz="1964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432055" y="1842147"/>
            <a:ext cx="6466840" cy="767716"/>
          </a:xfrm>
        </p:spPr>
        <p:txBody>
          <a:bodyPr anchor="b"/>
          <a:lstStyle>
            <a:lvl1pPr marL="0" indent="0">
              <a:buNone/>
              <a:defRPr sz="2946" b="1"/>
            </a:lvl1pPr>
            <a:lvl2pPr marL="555415" indent="0">
              <a:buNone/>
              <a:defRPr sz="2455" b="1"/>
            </a:lvl2pPr>
            <a:lvl3pPr marL="1110824" indent="0">
              <a:buNone/>
              <a:defRPr sz="2209" b="1"/>
            </a:lvl3pPr>
            <a:lvl4pPr marL="1666240" indent="0">
              <a:buNone/>
              <a:defRPr sz="1964" b="1"/>
            </a:lvl4pPr>
            <a:lvl5pPr marL="2221650" indent="0">
              <a:buNone/>
              <a:defRPr sz="1964" b="1"/>
            </a:lvl5pPr>
            <a:lvl6pPr marL="2777062" indent="0">
              <a:buNone/>
              <a:defRPr sz="1964" b="1"/>
            </a:lvl6pPr>
            <a:lvl7pPr marL="3332478" indent="0">
              <a:buNone/>
              <a:defRPr sz="1964" b="1"/>
            </a:lvl7pPr>
            <a:lvl8pPr marL="3887888" indent="0">
              <a:buNone/>
              <a:defRPr sz="1964" b="1"/>
            </a:lvl8pPr>
            <a:lvl9pPr marL="4443301" indent="0">
              <a:buNone/>
              <a:defRPr sz="1964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432055" y="2609853"/>
            <a:ext cx="6466840" cy="4741547"/>
          </a:xfrm>
        </p:spPr>
        <p:txBody>
          <a:bodyPr/>
          <a:lstStyle>
            <a:lvl1pPr>
              <a:defRPr sz="2946"/>
            </a:lvl1pPr>
            <a:lvl2pPr>
              <a:defRPr sz="2455"/>
            </a:lvl2pPr>
            <a:lvl3pPr>
              <a:defRPr sz="2209"/>
            </a:lvl3pPr>
            <a:lvl4pPr>
              <a:defRPr sz="1964"/>
            </a:lvl4pPr>
            <a:lvl5pPr>
              <a:defRPr sz="1964"/>
            </a:lvl5pPr>
            <a:lvl6pPr>
              <a:defRPr sz="1964"/>
            </a:lvl6pPr>
            <a:lvl7pPr>
              <a:defRPr sz="1964"/>
            </a:lvl7pPr>
            <a:lvl8pPr>
              <a:defRPr sz="1964"/>
            </a:lvl8pPr>
            <a:lvl9pPr>
              <a:defRPr sz="1964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664032325"/>
      </p:ext>
    </p:extLst>
  </p:cSld>
  <p:clrMapOvr>
    <a:masterClrMapping/>
  </p:clrMapOvr>
  <p:transition/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661311053"/>
      </p:ext>
    </p:extLst>
  </p:cSld>
  <p:clrMapOvr>
    <a:masterClrMapping/>
  </p:clrMapOvr>
  <p:transition/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01970845"/>
      </p:ext>
    </p:extLst>
  </p:cSld>
  <p:clrMapOvr>
    <a:masterClrMapping/>
  </p:clrMapOvr>
  <p:transition/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1528" y="327667"/>
            <a:ext cx="4813301" cy="1394461"/>
          </a:xfrm>
        </p:spPr>
        <p:txBody>
          <a:bodyPr anchor="b"/>
          <a:lstStyle>
            <a:lvl1pPr algn="l">
              <a:defRPr sz="2455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20089" y="327668"/>
            <a:ext cx="8178800" cy="7023736"/>
          </a:xfrm>
        </p:spPr>
        <p:txBody>
          <a:bodyPr/>
          <a:lstStyle>
            <a:lvl1pPr>
              <a:defRPr sz="4091"/>
            </a:lvl1pPr>
            <a:lvl2pPr>
              <a:defRPr sz="3436"/>
            </a:lvl2pPr>
            <a:lvl3pPr>
              <a:defRPr sz="2946"/>
            </a:lvl3pPr>
            <a:lvl4pPr>
              <a:defRPr sz="2455"/>
            </a:lvl4pPr>
            <a:lvl5pPr>
              <a:defRPr sz="2455"/>
            </a:lvl5pPr>
            <a:lvl6pPr>
              <a:defRPr sz="2455"/>
            </a:lvl6pPr>
            <a:lvl7pPr>
              <a:defRPr sz="2455"/>
            </a:lvl7pPr>
            <a:lvl8pPr>
              <a:defRPr sz="2455"/>
            </a:lvl8pPr>
            <a:lvl9pPr>
              <a:defRPr sz="245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1528" y="1722128"/>
            <a:ext cx="4813301" cy="5629276"/>
          </a:xfrm>
        </p:spPr>
        <p:txBody>
          <a:bodyPr/>
          <a:lstStyle>
            <a:lvl1pPr marL="0" indent="0">
              <a:buNone/>
              <a:defRPr sz="1636"/>
            </a:lvl1pPr>
            <a:lvl2pPr marL="555415" indent="0">
              <a:buNone/>
              <a:defRPr sz="1555"/>
            </a:lvl2pPr>
            <a:lvl3pPr marL="1110824" indent="0">
              <a:buNone/>
              <a:defRPr sz="1145"/>
            </a:lvl3pPr>
            <a:lvl4pPr marL="1666240" indent="0">
              <a:buNone/>
              <a:defRPr sz="1064"/>
            </a:lvl4pPr>
            <a:lvl5pPr marL="2221650" indent="0">
              <a:buNone/>
              <a:defRPr sz="1064"/>
            </a:lvl5pPr>
            <a:lvl6pPr marL="2777062" indent="0">
              <a:buNone/>
              <a:defRPr sz="1064"/>
            </a:lvl6pPr>
            <a:lvl7pPr marL="3332478" indent="0">
              <a:buNone/>
              <a:defRPr sz="1064"/>
            </a:lvl7pPr>
            <a:lvl8pPr marL="3887888" indent="0">
              <a:buNone/>
              <a:defRPr sz="1064"/>
            </a:lvl8pPr>
            <a:lvl9pPr marL="4443301" indent="0">
              <a:buNone/>
              <a:defRPr sz="1064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12940725"/>
      </p:ext>
    </p:extLst>
  </p:cSld>
  <p:clrMapOvr>
    <a:masterClrMapping/>
  </p:clrMapOvr>
  <p:transition/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67661" y="5760724"/>
            <a:ext cx="8778240" cy="680087"/>
          </a:xfrm>
        </p:spPr>
        <p:txBody>
          <a:bodyPr anchor="b"/>
          <a:lstStyle>
            <a:lvl1pPr algn="l">
              <a:defRPr sz="2455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67661" y="735331"/>
            <a:ext cx="8778240" cy="4937760"/>
          </a:xfrm>
        </p:spPr>
        <p:txBody>
          <a:bodyPr/>
          <a:lstStyle>
            <a:lvl1pPr marL="0" indent="0">
              <a:buNone/>
              <a:defRPr sz="4091"/>
            </a:lvl1pPr>
            <a:lvl2pPr marL="555415" indent="0">
              <a:buNone/>
              <a:defRPr sz="3436"/>
            </a:lvl2pPr>
            <a:lvl3pPr marL="1110824" indent="0">
              <a:buNone/>
              <a:defRPr sz="2946"/>
            </a:lvl3pPr>
            <a:lvl4pPr marL="1666240" indent="0">
              <a:buNone/>
              <a:defRPr sz="2455"/>
            </a:lvl4pPr>
            <a:lvl5pPr marL="2221650" indent="0">
              <a:buNone/>
              <a:defRPr sz="2455"/>
            </a:lvl5pPr>
            <a:lvl6pPr marL="2777062" indent="0">
              <a:buNone/>
              <a:defRPr sz="2455"/>
            </a:lvl6pPr>
            <a:lvl7pPr marL="3332478" indent="0">
              <a:buNone/>
              <a:defRPr sz="2455"/>
            </a:lvl7pPr>
            <a:lvl8pPr marL="3887888" indent="0">
              <a:buNone/>
              <a:defRPr sz="2455"/>
            </a:lvl8pPr>
            <a:lvl9pPr marL="4443301" indent="0">
              <a:buNone/>
              <a:defRPr sz="2455"/>
            </a:lvl9pPr>
          </a:lstStyle>
          <a:p>
            <a:pPr lvl="0"/>
            <a:endParaRPr lang="en-US" noProof="0">
              <a:sym typeface="Helvetica Neue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867661" y="6440811"/>
            <a:ext cx="8778240" cy="965836"/>
          </a:xfrm>
        </p:spPr>
        <p:txBody>
          <a:bodyPr/>
          <a:lstStyle>
            <a:lvl1pPr marL="0" indent="0">
              <a:buNone/>
              <a:defRPr sz="1636"/>
            </a:lvl1pPr>
            <a:lvl2pPr marL="555415" indent="0">
              <a:buNone/>
              <a:defRPr sz="1555"/>
            </a:lvl2pPr>
            <a:lvl3pPr marL="1110824" indent="0">
              <a:buNone/>
              <a:defRPr sz="1145"/>
            </a:lvl3pPr>
            <a:lvl4pPr marL="1666240" indent="0">
              <a:buNone/>
              <a:defRPr sz="1064"/>
            </a:lvl4pPr>
            <a:lvl5pPr marL="2221650" indent="0">
              <a:buNone/>
              <a:defRPr sz="1064"/>
            </a:lvl5pPr>
            <a:lvl6pPr marL="2777062" indent="0">
              <a:buNone/>
              <a:defRPr sz="1064"/>
            </a:lvl6pPr>
            <a:lvl7pPr marL="3332478" indent="0">
              <a:buNone/>
              <a:defRPr sz="1064"/>
            </a:lvl7pPr>
            <a:lvl8pPr marL="3887888" indent="0">
              <a:buNone/>
              <a:defRPr sz="1064"/>
            </a:lvl8pPr>
            <a:lvl9pPr marL="4443301" indent="0">
              <a:buNone/>
              <a:defRPr sz="1064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47905654"/>
      </p:ext>
    </p:extLst>
  </p:cSld>
  <p:clrMapOvr>
    <a:masterClrMapping/>
  </p:clrMapOvr>
  <p:transition/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76016000"/>
      </p:ext>
    </p:extLst>
  </p:cSld>
  <p:clrMapOvr>
    <a:masterClrMapping/>
  </p:clrMapOvr>
  <p:transition/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261602" y="213361"/>
            <a:ext cx="2946400" cy="694944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22400" y="213361"/>
            <a:ext cx="8595360" cy="694944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789566503"/>
      </p:ext>
    </p:extLst>
  </p:cSld>
  <p:clrMapOvr>
    <a:masterClrMapping/>
  </p:clrMapOvr>
  <p:transition/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2" y="2556520"/>
            <a:ext cx="12435840" cy="176403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94560" y="4663440"/>
            <a:ext cx="10241280" cy="2103120"/>
          </a:xfrm>
        </p:spPr>
        <p:txBody>
          <a:bodyPr/>
          <a:lstStyle>
            <a:lvl1pPr marL="0" indent="0" algn="ctr">
              <a:buNone/>
              <a:defRPr/>
            </a:lvl1pPr>
            <a:lvl2pPr marL="555415" indent="0" algn="ctr">
              <a:buNone/>
              <a:defRPr/>
            </a:lvl2pPr>
            <a:lvl3pPr marL="1110824" indent="0" algn="ctr">
              <a:buNone/>
              <a:defRPr/>
            </a:lvl3pPr>
            <a:lvl4pPr marL="1666240" indent="0" algn="ctr">
              <a:buNone/>
              <a:defRPr/>
            </a:lvl4pPr>
            <a:lvl5pPr marL="2221650" indent="0" algn="ctr">
              <a:buNone/>
              <a:defRPr/>
            </a:lvl5pPr>
            <a:lvl6pPr marL="2777062" indent="0" algn="ctr">
              <a:buNone/>
              <a:defRPr/>
            </a:lvl6pPr>
            <a:lvl7pPr marL="3332478" indent="0" algn="ctr">
              <a:buNone/>
              <a:defRPr/>
            </a:lvl7pPr>
            <a:lvl8pPr marL="3887888" indent="0" algn="ctr">
              <a:buNone/>
              <a:defRPr/>
            </a:lvl8pPr>
            <a:lvl9pPr marL="4443301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194191334"/>
      </p:ext>
    </p:extLst>
  </p:cSld>
  <p:clrMapOvr>
    <a:masterClrMapping/>
  </p:clrMapOvr>
  <p:transition/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829239910"/>
      </p:ext>
    </p:extLst>
  </p:cSld>
  <p:clrMapOvr>
    <a:masterClrMapping/>
  </p:clrMapOvr>
  <p:transition/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5705" y="5288286"/>
            <a:ext cx="12435840" cy="1634490"/>
          </a:xfrm>
        </p:spPr>
        <p:txBody>
          <a:bodyPr anchor="t"/>
          <a:lstStyle>
            <a:lvl1pPr algn="l">
              <a:defRPr sz="4827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5705" y="3488058"/>
            <a:ext cx="12435840" cy="1800226"/>
          </a:xfrm>
        </p:spPr>
        <p:txBody>
          <a:bodyPr anchor="b"/>
          <a:lstStyle>
            <a:lvl1pPr marL="0" indent="0">
              <a:buNone/>
              <a:defRPr sz="2455"/>
            </a:lvl1pPr>
            <a:lvl2pPr marL="555415" indent="0">
              <a:buNone/>
              <a:defRPr sz="2209"/>
            </a:lvl2pPr>
            <a:lvl3pPr marL="1110824" indent="0">
              <a:buNone/>
              <a:defRPr sz="1964"/>
            </a:lvl3pPr>
            <a:lvl4pPr marL="1666240" indent="0">
              <a:buNone/>
              <a:defRPr sz="1636"/>
            </a:lvl4pPr>
            <a:lvl5pPr marL="2221650" indent="0">
              <a:buNone/>
              <a:defRPr sz="1636"/>
            </a:lvl5pPr>
            <a:lvl6pPr marL="2777062" indent="0">
              <a:buNone/>
              <a:defRPr sz="1636"/>
            </a:lvl6pPr>
            <a:lvl7pPr marL="3332478" indent="0">
              <a:buNone/>
              <a:defRPr sz="1636"/>
            </a:lvl7pPr>
            <a:lvl8pPr marL="3887888" indent="0">
              <a:buNone/>
              <a:defRPr sz="1636"/>
            </a:lvl8pPr>
            <a:lvl9pPr marL="4443301" indent="0">
              <a:buNone/>
              <a:defRPr sz="1636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08015371"/>
      </p:ext>
    </p:extLst>
  </p:cSld>
  <p:clrMapOvr>
    <a:masterClrMapping/>
  </p:clrMapOvr>
  <p:transition/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737600" y="2331726"/>
            <a:ext cx="2113280" cy="4831079"/>
          </a:xfrm>
        </p:spPr>
        <p:txBody>
          <a:bodyPr/>
          <a:lstStyle>
            <a:lvl1pPr>
              <a:defRPr sz="3436"/>
            </a:lvl1pPr>
            <a:lvl2pPr>
              <a:defRPr sz="2946"/>
            </a:lvl2pPr>
            <a:lvl3pPr>
              <a:defRPr sz="2455"/>
            </a:lvl3pPr>
            <a:lvl4pPr>
              <a:defRPr sz="2209"/>
            </a:lvl4pPr>
            <a:lvl5pPr>
              <a:defRPr sz="2209"/>
            </a:lvl5pPr>
            <a:lvl6pPr>
              <a:defRPr sz="2209"/>
            </a:lvl6pPr>
            <a:lvl7pPr>
              <a:defRPr sz="2209"/>
            </a:lvl7pPr>
            <a:lvl8pPr>
              <a:defRPr sz="2209"/>
            </a:lvl8pPr>
            <a:lvl9pPr>
              <a:defRPr sz="2209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94720" y="2331726"/>
            <a:ext cx="2113280" cy="4831079"/>
          </a:xfrm>
        </p:spPr>
        <p:txBody>
          <a:bodyPr/>
          <a:lstStyle>
            <a:lvl1pPr>
              <a:defRPr sz="3436"/>
            </a:lvl1pPr>
            <a:lvl2pPr>
              <a:defRPr sz="2946"/>
            </a:lvl2pPr>
            <a:lvl3pPr>
              <a:defRPr sz="2455"/>
            </a:lvl3pPr>
            <a:lvl4pPr>
              <a:defRPr sz="2209"/>
            </a:lvl4pPr>
            <a:lvl5pPr>
              <a:defRPr sz="2209"/>
            </a:lvl5pPr>
            <a:lvl6pPr>
              <a:defRPr sz="2209"/>
            </a:lvl6pPr>
            <a:lvl7pPr>
              <a:defRPr sz="2209"/>
            </a:lvl7pPr>
            <a:lvl8pPr>
              <a:defRPr sz="2209"/>
            </a:lvl8pPr>
            <a:lvl9pPr>
              <a:defRPr sz="2209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20319432"/>
      </p:ext>
    </p:extLst>
  </p:cSld>
  <p:clrMapOvr>
    <a:masterClrMapping/>
  </p:clrMapOvr>
  <p:transition/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1520" y="329575"/>
            <a:ext cx="13167360" cy="1371601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1522" y="1842147"/>
            <a:ext cx="6464302" cy="767716"/>
          </a:xfrm>
        </p:spPr>
        <p:txBody>
          <a:bodyPr anchor="b"/>
          <a:lstStyle>
            <a:lvl1pPr marL="0" indent="0">
              <a:buNone/>
              <a:defRPr sz="2946" b="1"/>
            </a:lvl1pPr>
            <a:lvl2pPr marL="555415" indent="0">
              <a:buNone/>
              <a:defRPr sz="2455" b="1"/>
            </a:lvl2pPr>
            <a:lvl3pPr marL="1110824" indent="0">
              <a:buNone/>
              <a:defRPr sz="2209" b="1"/>
            </a:lvl3pPr>
            <a:lvl4pPr marL="1666240" indent="0">
              <a:buNone/>
              <a:defRPr sz="1964" b="1"/>
            </a:lvl4pPr>
            <a:lvl5pPr marL="2221650" indent="0">
              <a:buNone/>
              <a:defRPr sz="1964" b="1"/>
            </a:lvl5pPr>
            <a:lvl6pPr marL="2777062" indent="0">
              <a:buNone/>
              <a:defRPr sz="1964" b="1"/>
            </a:lvl6pPr>
            <a:lvl7pPr marL="3332478" indent="0">
              <a:buNone/>
              <a:defRPr sz="1964" b="1"/>
            </a:lvl7pPr>
            <a:lvl8pPr marL="3887888" indent="0">
              <a:buNone/>
              <a:defRPr sz="1964" b="1"/>
            </a:lvl8pPr>
            <a:lvl9pPr marL="4443301" indent="0">
              <a:buNone/>
              <a:defRPr sz="1964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1522" y="2609853"/>
            <a:ext cx="6464302" cy="4741547"/>
          </a:xfrm>
        </p:spPr>
        <p:txBody>
          <a:bodyPr/>
          <a:lstStyle>
            <a:lvl1pPr>
              <a:defRPr sz="2946"/>
            </a:lvl1pPr>
            <a:lvl2pPr>
              <a:defRPr sz="2455"/>
            </a:lvl2pPr>
            <a:lvl3pPr>
              <a:defRPr sz="2209"/>
            </a:lvl3pPr>
            <a:lvl4pPr>
              <a:defRPr sz="1964"/>
            </a:lvl4pPr>
            <a:lvl5pPr>
              <a:defRPr sz="1964"/>
            </a:lvl5pPr>
            <a:lvl6pPr>
              <a:defRPr sz="1964"/>
            </a:lvl6pPr>
            <a:lvl7pPr>
              <a:defRPr sz="1964"/>
            </a:lvl7pPr>
            <a:lvl8pPr>
              <a:defRPr sz="1964"/>
            </a:lvl8pPr>
            <a:lvl9pPr>
              <a:defRPr sz="1964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432055" y="1842147"/>
            <a:ext cx="6466840" cy="767716"/>
          </a:xfrm>
        </p:spPr>
        <p:txBody>
          <a:bodyPr anchor="b"/>
          <a:lstStyle>
            <a:lvl1pPr marL="0" indent="0">
              <a:buNone/>
              <a:defRPr sz="2946" b="1"/>
            </a:lvl1pPr>
            <a:lvl2pPr marL="555415" indent="0">
              <a:buNone/>
              <a:defRPr sz="2455" b="1"/>
            </a:lvl2pPr>
            <a:lvl3pPr marL="1110824" indent="0">
              <a:buNone/>
              <a:defRPr sz="2209" b="1"/>
            </a:lvl3pPr>
            <a:lvl4pPr marL="1666240" indent="0">
              <a:buNone/>
              <a:defRPr sz="1964" b="1"/>
            </a:lvl4pPr>
            <a:lvl5pPr marL="2221650" indent="0">
              <a:buNone/>
              <a:defRPr sz="1964" b="1"/>
            </a:lvl5pPr>
            <a:lvl6pPr marL="2777062" indent="0">
              <a:buNone/>
              <a:defRPr sz="1964" b="1"/>
            </a:lvl6pPr>
            <a:lvl7pPr marL="3332478" indent="0">
              <a:buNone/>
              <a:defRPr sz="1964" b="1"/>
            </a:lvl7pPr>
            <a:lvl8pPr marL="3887888" indent="0">
              <a:buNone/>
              <a:defRPr sz="1964" b="1"/>
            </a:lvl8pPr>
            <a:lvl9pPr marL="4443301" indent="0">
              <a:buNone/>
              <a:defRPr sz="1964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432055" y="2609853"/>
            <a:ext cx="6466840" cy="4741547"/>
          </a:xfrm>
        </p:spPr>
        <p:txBody>
          <a:bodyPr/>
          <a:lstStyle>
            <a:lvl1pPr>
              <a:defRPr sz="2946"/>
            </a:lvl1pPr>
            <a:lvl2pPr>
              <a:defRPr sz="2455"/>
            </a:lvl2pPr>
            <a:lvl3pPr>
              <a:defRPr sz="2209"/>
            </a:lvl3pPr>
            <a:lvl4pPr>
              <a:defRPr sz="1964"/>
            </a:lvl4pPr>
            <a:lvl5pPr>
              <a:defRPr sz="1964"/>
            </a:lvl5pPr>
            <a:lvl6pPr>
              <a:defRPr sz="1964"/>
            </a:lvl6pPr>
            <a:lvl7pPr>
              <a:defRPr sz="1964"/>
            </a:lvl7pPr>
            <a:lvl8pPr>
              <a:defRPr sz="1964"/>
            </a:lvl8pPr>
            <a:lvl9pPr>
              <a:defRPr sz="1964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60039834"/>
      </p:ext>
    </p:extLst>
  </p:cSld>
  <p:clrMapOvr>
    <a:masterClrMapping/>
  </p:clrMapOvr>
  <p:transition/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870707308"/>
      </p:ext>
    </p:extLst>
  </p:cSld>
  <p:clrMapOvr>
    <a:masterClrMapping/>
  </p:clrMapOvr>
  <p:transition/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09946484"/>
      </p:ext>
    </p:extLst>
  </p:cSld>
  <p:clrMapOvr>
    <a:masterClrMapping/>
  </p:clrMapOvr>
  <p:transition/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1528" y="327667"/>
            <a:ext cx="4813301" cy="1394461"/>
          </a:xfrm>
        </p:spPr>
        <p:txBody>
          <a:bodyPr anchor="b"/>
          <a:lstStyle>
            <a:lvl1pPr algn="l">
              <a:defRPr sz="2455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20089" y="327668"/>
            <a:ext cx="8178800" cy="7023736"/>
          </a:xfrm>
        </p:spPr>
        <p:txBody>
          <a:bodyPr/>
          <a:lstStyle>
            <a:lvl1pPr>
              <a:defRPr sz="4091"/>
            </a:lvl1pPr>
            <a:lvl2pPr>
              <a:defRPr sz="3436"/>
            </a:lvl2pPr>
            <a:lvl3pPr>
              <a:defRPr sz="2946"/>
            </a:lvl3pPr>
            <a:lvl4pPr>
              <a:defRPr sz="2455"/>
            </a:lvl4pPr>
            <a:lvl5pPr>
              <a:defRPr sz="2455"/>
            </a:lvl5pPr>
            <a:lvl6pPr>
              <a:defRPr sz="2455"/>
            </a:lvl6pPr>
            <a:lvl7pPr>
              <a:defRPr sz="2455"/>
            </a:lvl7pPr>
            <a:lvl8pPr>
              <a:defRPr sz="2455"/>
            </a:lvl8pPr>
            <a:lvl9pPr>
              <a:defRPr sz="245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1528" y="1722128"/>
            <a:ext cx="4813301" cy="5629276"/>
          </a:xfrm>
        </p:spPr>
        <p:txBody>
          <a:bodyPr/>
          <a:lstStyle>
            <a:lvl1pPr marL="0" indent="0">
              <a:buNone/>
              <a:defRPr sz="1636"/>
            </a:lvl1pPr>
            <a:lvl2pPr marL="555415" indent="0">
              <a:buNone/>
              <a:defRPr sz="1555"/>
            </a:lvl2pPr>
            <a:lvl3pPr marL="1110824" indent="0">
              <a:buNone/>
              <a:defRPr sz="1145"/>
            </a:lvl3pPr>
            <a:lvl4pPr marL="1666240" indent="0">
              <a:buNone/>
              <a:defRPr sz="1064"/>
            </a:lvl4pPr>
            <a:lvl5pPr marL="2221650" indent="0">
              <a:buNone/>
              <a:defRPr sz="1064"/>
            </a:lvl5pPr>
            <a:lvl6pPr marL="2777062" indent="0">
              <a:buNone/>
              <a:defRPr sz="1064"/>
            </a:lvl6pPr>
            <a:lvl7pPr marL="3332478" indent="0">
              <a:buNone/>
              <a:defRPr sz="1064"/>
            </a:lvl7pPr>
            <a:lvl8pPr marL="3887888" indent="0">
              <a:buNone/>
              <a:defRPr sz="1064"/>
            </a:lvl8pPr>
            <a:lvl9pPr marL="4443301" indent="0">
              <a:buNone/>
              <a:defRPr sz="1064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43278522"/>
      </p:ext>
    </p:extLst>
  </p:cSld>
  <p:clrMapOvr>
    <a:masterClrMapping/>
  </p:clrMapOvr>
  <p:transition/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67661" y="5760724"/>
            <a:ext cx="8778240" cy="680087"/>
          </a:xfrm>
        </p:spPr>
        <p:txBody>
          <a:bodyPr anchor="b"/>
          <a:lstStyle>
            <a:lvl1pPr algn="l">
              <a:defRPr sz="2455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67661" y="735331"/>
            <a:ext cx="8778240" cy="4937760"/>
          </a:xfrm>
        </p:spPr>
        <p:txBody>
          <a:bodyPr/>
          <a:lstStyle>
            <a:lvl1pPr marL="0" indent="0">
              <a:buNone/>
              <a:defRPr sz="4091"/>
            </a:lvl1pPr>
            <a:lvl2pPr marL="555415" indent="0">
              <a:buNone/>
              <a:defRPr sz="3436"/>
            </a:lvl2pPr>
            <a:lvl3pPr marL="1110824" indent="0">
              <a:buNone/>
              <a:defRPr sz="2946"/>
            </a:lvl3pPr>
            <a:lvl4pPr marL="1666240" indent="0">
              <a:buNone/>
              <a:defRPr sz="2455"/>
            </a:lvl4pPr>
            <a:lvl5pPr marL="2221650" indent="0">
              <a:buNone/>
              <a:defRPr sz="2455"/>
            </a:lvl5pPr>
            <a:lvl6pPr marL="2777062" indent="0">
              <a:buNone/>
              <a:defRPr sz="2455"/>
            </a:lvl6pPr>
            <a:lvl7pPr marL="3332478" indent="0">
              <a:buNone/>
              <a:defRPr sz="2455"/>
            </a:lvl7pPr>
            <a:lvl8pPr marL="3887888" indent="0">
              <a:buNone/>
              <a:defRPr sz="2455"/>
            </a:lvl8pPr>
            <a:lvl9pPr marL="4443301" indent="0">
              <a:buNone/>
              <a:defRPr sz="2455"/>
            </a:lvl9pPr>
          </a:lstStyle>
          <a:p>
            <a:pPr lvl="0"/>
            <a:endParaRPr lang="en-US" noProof="0">
              <a:sym typeface="Helvetica Neue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867661" y="6440811"/>
            <a:ext cx="8778240" cy="965836"/>
          </a:xfrm>
        </p:spPr>
        <p:txBody>
          <a:bodyPr/>
          <a:lstStyle>
            <a:lvl1pPr marL="0" indent="0">
              <a:buNone/>
              <a:defRPr sz="1636"/>
            </a:lvl1pPr>
            <a:lvl2pPr marL="555415" indent="0">
              <a:buNone/>
              <a:defRPr sz="1555"/>
            </a:lvl2pPr>
            <a:lvl3pPr marL="1110824" indent="0">
              <a:buNone/>
              <a:defRPr sz="1145"/>
            </a:lvl3pPr>
            <a:lvl4pPr marL="1666240" indent="0">
              <a:buNone/>
              <a:defRPr sz="1064"/>
            </a:lvl4pPr>
            <a:lvl5pPr marL="2221650" indent="0">
              <a:buNone/>
              <a:defRPr sz="1064"/>
            </a:lvl5pPr>
            <a:lvl6pPr marL="2777062" indent="0">
              <a:buNone/>
              <a:defRPr sz="1064"/>
            </a:lvl6pPr>
            <a:lvl7pPr marL="3332478" indent="0">
              <a:buNone/>
              <a:defRPr sz="1064"/>
            </a:lvl7pPr>
            <a:lvl8pPr marL="3887888" indent="0">
              <a:buNone/>
              <a:defRPr sz="1064"/>
            </a:lvl8pPr>
            <a:lvl9pPr marL="4443301" indent="0">
              <a:buNone/>
              <a:defRPr sz="1064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04397155"/>
      </p:ext>
    </p:extLst>
  </p:cSld>
  <p:clrMapOvr>
    <a:masterClrMapping/>
  </p:clrMapOvr>
  <p:transition/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82232979"/>
      </p:ext>
    </p:extLst>
  </p:cSld>
  <p:clrMapOvr>
    <a:masterClrMapping/>
  </p:clrMapOvr>
  <p:transition/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261602" y="213361"/>
            <a:ext cx="2946400" cy="694944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22400" y="213361"/>
            <a:ext cx="8595360" cy="694944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06023523"/>
      </p:ext>
    </p:extLst>
  </p:cSld>
  <p:clrMapOvr>
    <a:masterClrMapping/>
  </p:clrMapOvr>
  <p:transition/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2" y="2556520"/>
            <a:ext cx="12435840" cy="176403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94560" y="4663440"/>
            <a:ext cx="10241280" cy="2103120"/>
          </a:xfrm>
        </p:spPr>
        <p:txBody>
          <a:bodyPr/>
          <a:lstStyle>
            <a:lvl1pPr marL="0" indent="0" algn="ctr">
              <a:buNone/>
              <a:defRPr/>
            </a:lvl1pPr>
            <a:lvl2pPr marL="555415" indent="0" algn="ctr">
              <a:buNone/>
              <a:defRPr/>
            </a:lvl2pPr>
            <a:lvl3pPr marL="1110824" indent="0" algn="ctr">
              <a:buNone/>
              <a:defRPr/>
            </a:lvl3pPr>
            <a:lvl4pPr marL="1666240" indent="0" algn="ctr">
              <a:buNone/>
              <a:defRPr/>
            </a:lvl4pPr>
            <a:lvl5pPr marL="2221650" indent="0" algn="ctr">
              <a:buNone/>
              <a:defRPr/>
            </a:lvl5pPr>
            <a:lvl6pPr marL="2777062" indent="0" algn="ctr">
              <a:buNone/>
              <a:defRPr/>
            </a:lvl6pPr>
            <a:lvl7pPr marL="3332478" indent="0" algn="ctr">
              <a:buNone/>
              <a:defRPr/>
            </a:lvl7pPr>
            <a:lvl8pPr marL="3887888" indent="0" algn="ctr">
              <a:buNone/>
              <a:defRPr/>
            </a:lvl8pPr>
            <a:lvl9pPr marL="4443301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603049151"/>
      </p:ext>
    </p:extLst>
  </p:cSld>
  <p:clrMapOvr>
    <a:masterClrMapping/>
  </p:clrMapOvr>
  <p:transition/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701226561"/>
      </p:ext>
    </p:extLst>
  </p:cSld>
  <p:clrMapOvr>
    <a:masterClrMapping/>
  </p:clrMapOvr>
  <p:transition/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5705" y="5288286"/>
            <a:ext cx="12435840" cy="1634490"/>
          </a:xfrm>
        </p:spPr>
        <p:txBody>
          <a:bodyPr anchor="t"/>
          <a:lstStyle>
            <a:lvl1pPr algn="l">
              <a:defRPr sz="4827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5705" y="3488058"/>
            <a:ext cx="12435840" cy="1800226"/>
          </a:xfrm>
        </p:spPr>
        <p:txBody>
          <a:bodyPr anchor="b"/>
          <a:lstStyle>
            <a:lvl1pPr marL="0" indent="0">
              <a:buNone/>
              <a:defRPr sz="2455"/>
            </a:lvl1pPr>
            <a:lvl2pPr marL="555415" indent="0">
              <a:buNone/>
              <a:defRPr sz="2209"/>
            </a:lvl2pPr>
            <a:lvl3pPr marL="1110824" indent="0">
              <a:buNone/>
              <a:defRPr sz="1964"/>
            </a:lvl3pPr>
            <a:lvl4pPr marL="1666240" indent="0">
              <a:buNone/>
              <a:defRPr sz="1636"/>
            </a:lvl4pPr>
            <a:lvl5pPr marL="2221650" indent="0">
              <a:buNone/>
              <a:defRPr sz="1636"/>
            </a:lvl5pPr>
            <a:lvl6pPr marL="2777062" indent="0">
              <a:buNone/>
              <a:defRPr sz="1636"/>
            </a:lvl6pPr>
            <a:lvl7pPr marL="3332478" indent="0">
              <a:buNone/>
              <a:defRPr sz="1636"/>
            </a:lvl7pPr>
            <a:lvl8pPr marL="3887888" indent="0">
              <a:buNone/>
              <a:defRPr sz="1636"/>
            </a:lvl8pPr>
            <a:lvl9pPr marL="4443301" indent="0">
              <a:buNone/>
              <a:defRPr sz="1636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52902358"/>
      </p:ext>
    </p:extLst>
  </p:cSld>
  <p:clrMapOvr>
    <a:masterClrMapping/>
  </p:clrMapOvr>
  <p:transition/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22410" y="2331726"/>
            <a:ext cx="2712720" cy="4831079"/>
          </a:xfrm>
        </p:spPr>
        <p:txBody>
          <a:bodyPr/>
          <a:lstStyle>
            <a:lvl1pPr>
              <a:defRPr sz="3436"/>
            </a:lvl1pPr>
            <a:lvl2pPr>
              <a:defRPr sz="2946"/>
            </a:lvl2pPr>
            <a:lvl3pPr>
              <a:defRPr sz="2455"/>
            </a:lvl3pPr>
            <a:lvl4pPr>
              <a:defRPr sz="2209"/>
            </a:lvl4pPr>
            <a:lvl5pPr>
              <a:defRPr sz="2209"/>
            </a:lvl5pPr>
            <a:lvl6pPr>
              <a:defRPr sz="2209"/>
            </a:lvl6pPr>
            <a:lvl7pPr>
              <a:defRPr sz="2209"/>
            </a:lvl7pPr>
            <a:lvl8pPr>
              <a:defRPr sz="2209"/>
            </a:lvl8pPr>
            <a:lvl9pPr>
              <a:defRPr sz="2209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78968" y="2331726"/>
            <a:ext cx="2712720" cy="4831079"/>
          </a:xfrm>
        </p:spPr>
        <p:txBody>
          <a:bodyPr/>
          <a:lstStyle>
            <a:lvl1pPr>
              <a:defRPr sz="3436"/>
            </a:lvl1pPr>
            <a:lvl2pPr>
              <a:defRPr sz="2946"/>
            </a:lvl2pPr>
            <a:lvl3pPr>
              <a:defRPr sz="2455"/>
            </a:lvl3pPr>
            <a:lvl4pPr>
              <a:defRPr sz="2209"/>
            </a:lvl4pPr>
            <a:lvl5pPr>
              <a:defRPr sz="2209"/>
            </a:lvl5pPr>
            <a:lvl6pPr>
              <a:defRPr sz="2209"/>
            </a:lvl6pPr>
            <a:lvl7pPr>
              <a:defRPr sz="2209"/>
            </a:lvl7pPr>
            <a:lvl8pPr>
              <a:defRPr sz="2209"/>
            </a:lvl8pPr>
            <a:lvl9pPr>
              <a:defRPr sz="2209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68033959"/>
      </p:ext>
    </p:extLst>
  </p:cSld>
  <p:clrMapOvr>
    <a:masterClrMapping/>
  </p:clrMapOvr>
  <p:transition/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1520" y="329575"/>
            <a:ext cx="13167360" cy="1371601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1522" y="1842147"/>
            <a:ext cx="6464302" cy="767716"/>
          </a:xfrm>
        </p:spPr>
        <p:txBody>
          <a:bodyPr anchor="b"/>
          <a:lstStyle>
            <a:lvl1pPr marL="0" indent="0">
              <a:buNone/>
              <a:defRPr sz="2946" b="1"/>
            </a:lvl1pPr>
            <a:lvl2pPr marL="555415" indent="0">
              <a:buNone/>
              <a:defRPr sz="2455" b="1"/>
            </a:lvl2pPr>
            <a:lvl3pPr marL="1110824" indent="0">
              <a:buNone/>
              <a:defRPr sz="2209" b="1"/>
            </a:lvl3pPr>
            <a:lvl4pPr marL="1666240" indent="0">
              <a:buNone/>
              <a:defRPr sz="1964" b="1"/>
            </a:lvl4pPr>
            <a:lvl5pPr marL="2221650" indent="0">
              <a:buNone/>
              <a:defRPr sz="1964" b="1"/>
            </a:lvl5pPr>
            <a:lvl6pPr marL="2777062" indent="0">
              <a:buNone/>
              <a:defRPr sz="1964" b="1"/>
            </a:lvl6pPr>
            <a:lvl7pPr marL="3332478" indent="0">
              <a:buNone/>
              <a:defRPr sz="1964" b="1"/>
            </a:lvl7pPr>
            <a:lvl8pPr marL="3887888" indent="0">
              <a:buNone/>
              <a:defRPr sz="1964" b="1"/>
            </a:lvl8pPr>
            <a:lvl9pPr marL="4443301" indent="0">
              <a:buNone/>
              <a:defRPr sz="1964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1522" y="2609853"/>
            <a:ext cx="6464302" cy="4741547"/>
          </a:xfrm>
        </p:spPr>
        <p:txBody>
          <a:bodyPr/>
          <a:lstStyle>
            <a:lvl1pPr>
              <a:defRPr sz="2946"/>
            </a:lvl1pPr>
            <a:lvl2pPr>
              <a:defRPr sz="2455"/>
            </a:lvl2pPr>
            <a:lvl3pPr>
              <a:defRPr sz="2209"/>
            </a:lvl3pPr>
            <a:lvl4pPr>
              <a:defRPr sz="1964"/>
            </a:lvl4pPr>
            <a:lvl5pPr>
              <a:defRPr sz="1964"/>
            </a:lvl5pPr>
            <a:lvl6pPr>
              <a:defRPr sz="1964"/>
            </a:lvl6pPr>
            <a:lvl7pPr>
              <a:defRPr sz="1964"/>
            </a:lvl7pPr>
            <a:lvl8pPr>
              <a:defRPr sz="1964"/>
            </a:lvl8pPr>
            <a:lvl9pPr>
              <a:defRPr sz="1964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432055" y="1842147"/>
            <a:ext cx="6466840" cy="767716"/>
          </a:xfrm>
        </p:spPr>
        <p:txBody>
          <a:bodyPr anchor="b"/>
          <a:lstStyle>
            <a:lvl1pPr marL="0" indent="0">
              <a:buNone/>
              <a:defRPr sz="2946" b="1"/>
            </a:lvl1pPr>
            <a:lvl2pPr marL="555415" indent="0">
              <a:buNone/>
              <a:defRPr sz="2455" b="1"/>
            </a:lvl2pPr>
            <a:lvl3pPr marL="1110824" indent="0">
              <a:buNone/>
              <a:defRPr sz="2209" b="1"/>
            </a:lvl3pPr>
            <a:lvl4pPr marL="1666240" indent="0">
              <a:buNone/>
              <a:defRPr sz="1964" b="1"/>
            </a:lvl4pPr>
            <a:lvl5pPr marL="2221650" indent="0">
              <a:buNone/>
              <a:defRPr sz="1964" b="1"/>
            </a:lvl5pPr>
            <a:lvl6pPr marL="2777062" indent="0">
              <a:buNone/>
              <a:defRPr sz="1964" b="1"/>
            </a:lvl6pPr>
            <a:lvl7pPr marL="3332478" indent="0">
              <a:buNone/>
              <a:defRPr sz="1964" b="1"/>
            </a:lvl7pPr>
            <a:lvl8pPr marL="3887888" indent="0">
              <a:buNone/>
              <a:defRPr sz="1964" b="1"/>
            </a:lvl8pPr>
            <a:lvl9pPr marL="4443301" indent="0">
              <a:buNone/>
              <a:defRPr sz="1964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432055" y="2609853"/>
            <a:ext cx="6466840" cy="4741547"/>
          </a:xfrm>
        </p:spPr>
        <p:txBody>
          <a:bodyPr/>
          <a:lstStyle>
            <a:lvl1pPr>
              <a:defRPr sz="2946"/>
            </a:lvl1pPr>
            <a:lvl2pPr>
              <a:defRPr sz="2455"/>
            </a:lvl2pPr>
            <a:lvl3pPr>
              <a:defRPr sz="2209"/>
            </a:lvl3pPr>
            <a:lvl4pPr>
              <a:defRPr sz="1964"/>
            </a:lvl4pPr>
            <a:lvl5pPr>
              <a:defRPr sz="1964"/>
            </a:lvl5pPr>
            <a:lvl6pPr>
              <a:defRPr sz="1964"/>
            </a:lvl6pPr>
            <a:lvl7pPr>
              <a:defRPr sz="1964"/>
            </a:lvl7pPr>
            <a:lvl8pPr>
              <a:defRPr sz="1964"/>
            </a:lvl8pPr>
            <a:lvl9pPr>
              <a:defRPr sz="1964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49861218"/>
      </p:ext>
    </p:extLst>
  </p:cSld>
  <p:clrMapOvr>
    <a:masterClrMapping/>
  </p:clrMapOvr>
  <p:transition/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069159203"/>
      </p:ext>
    </p:extLst>
  </p:cSld>
  <p:clrMapOvr>
    <a:masterClrMapping/>
  </p:clrMapOvr>
  <p:transition/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94541123"/>
      </p:ext>
    </p:extLst>
  </p:cSld>
  <p:clrMapOvr>
    <a:masterClrMapping/>
  </p:clrMapOvr>
  <p:transition/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1528" y="327667"/>
            <a:ext cx="4813301" cy="1394461"/>
          </a:xfrm>
        </p:spPr>
        <p:txBody>
          <a:bodyPr anchor="b"/>
          <a:lstStyle>
            <a:lvl1pPr algn="l">
              <a:defRPr sz="2455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20089" y="327668"/>
            <a:ext cx="8178800" cy="7023736"/>
          </a:xfrm>
        </p:spPr>
        <p:txBody>
          <a:bodyPr/>
          <a:lstStyle>
            <a:lvl1pPr>
              <a:defRPr sz="4091"/>
            </a:lvl1pPr>
            <a:lvl2pPr>
              <a:defRPr sz="3436"/>
            </a:lvl2pPr>
            <a:lvl3pPr>
              <a:defRPr sz="2946"/>
            </a:lvl3pPr>
            <a:lvl4pPr>
              <a:defRPr sz="2455"/>
            </a:lvl4pPr>
            <a:lvl5pPr>
              <a:defRPr sz="2455"/>
            </a:lvl5pPr>
            <a:lvl6pPr>
              <a:defRPr sz="2455"/>
            </a:lvl6pPr>
            <a:lvl7pPr>
              <a:defRPr sz="2455"/>
            </a:lvl7pPr>
            <a:lvl8pPr>
              <a:defRPr sz="2455"/>
            </a:lvl8pPr>
            <a:lvl9pPr>
              <a:defRPr sz="245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1528" y="1722128"/>
            <a:ext cx="4813301" cy="5629276"/>
          </a:xfrm>
        </p:spPr>
        <p:txBody>
          <a:bodyPr/>
          <a:lstStyle>
            <a:lvl1pPr marL="0" indent="0">
              <a:buNone/>
              <a:defRPr sz="1636"/>
            </a:lvl1pPr>
            <a:lvl2pPr marL="555415" indent="0">
              <a:buNone/>
              <a:defRPr sz="1555"/>
            </a:lvl2pPr>
            <a:lvl3pPr marL="1110824" indent="0">
              <a:buNone/>
              <a:defRPr sz="1145"/>
            </a:lvl3pPr>
            <a:lvl4pPr marL="1666240" indent="0">
              <a:buNone/>
              <a:defRPr sz="1064"/>
            </a:lvl4pPr>
            <a:lvl5pPr marL="2221650" indent="0">
              <a:buNone/>
              <a:defRPr sz="1064"/>
            </a:lvl5pPr>
            <a:lvl6pPr marL="2777062" indent="0">
              <a:buNone/>
              <a:defRPr sz="1064"/>
            </a:lvl6pPr>
            <a:lvl7pPr marL="3332478" indent="0">
              <a:buNone/>
              <a:defRPr sz="1064"/>
            </a:lvl7pPr>
            <a:lvl8pPr marL="3887888" indent="0">
              <a:buNone/>
              <a:defRPr sz="1064"/>
            </a:lvl8pPr>
            <a:lvl9pPr marL="4443301" indent="0">
              <a:buNone/>
              <a:defRPr sz="1064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0433259"/>
      </p:ext>
    </p:extLst>
  </p:cSld>
  <p:clrMapOvr>
    <a:masterClrMapping/>
  </p:clrMapOvr>
  <p:transition/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67661" y="5760724"/>
            <a:ext cx="8778240" cy="680087"/>
          </a:xfrm>
        </p:spPr>
        <p:txBody>
          <a:bodyPr anchor="b"/>
          <a:lstStyle>
            <a:lvl1pPr algn="l">
              <a:defRPr sz="2455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67661" y="735331"/>
            <a:ext cx="8778240" cy="4937760"/>
          </a:xfrm>
        </p:spPr>
        <p:txBody>
          <a:bodyPr/>
          <a:lstStyle>
            <a:lvl1pPr marL="0" indent="0">
              <a:buNone/>
              <a:defRPr sz="4091"/>
            </a:lvl1pPr>
            <a:lvl2pPr marL="555415" indent="0">
              <a:buNone/>
              <a:defRPr sz="3436"/>
            </a:lvl2pPr>
            <a:lvl3pPr marL="1110824" indent="0">
              <a:buNone/>
              <a:defRPr sz="2946"/>
            </a:lvl3pPr>
            <a:lvl4pPr marL="1666240" indent="0">
              <a:buNone/>
              <a:defRPr sz="2455"/>
            </a:lvl4pPr>
            <a:lvl5pPr marL="2221650" indent="0">
              <a:buNone/>
              <a:defRPr sz="2455"/>
            </a:lvl5pPr>
            <a:lvl6pPr marL="2777062" indent="0">
              <a:buNone/>
              <a:defRPr sz="2455"/>
            </a:lvl6pPr>
            <a:lvl7pPr marL="3332478" indent="0">
              <a:buNone/>
              <a:defRPr sz="2455"/>
            </a:lvl7pPr>
            <a:lvl8pPr marL="3887888" indent="0">
              <a:buNone/>
              <a:defRPr sz="2455"/>
            </a:lvl8pPr>
            <a:lvl9pPr marL="4443301" indent="0">
              <a:buNone/>
              <a:defRPr sz="2455"/>
            </a:lvl9pPr>
          </a:lstStyle>
          <a:p>
            <a:pPr lvl="0"/>
            <a:endParaRPr lang="en-US" noProof="0">
              <a:sym typeface="Helvetica Neue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867661" y="6440811"/>
            <a:ext cx="8778240" cy="965836"/>
          </a:xfrm>
        </p:spPr>
        <p:txBody>
          <a:bodyPr/>
          <a:lstStyle>
            <a:lvl1pPr marL="0" indent="0">
              <a:buNone/>
              <a:defRPr sz="1636"/>
            </a:lvl1pPr>
            <a:lvl2pPr marL="555415" indent="0">
              <a:buNone/>
              <a:defRPr sz="1555"/>
            </a:lvl2pPr>
            <a:lvl3pPr marL="1110824" indent="0">
              <a:buNone/>
              <a:defRPr sz="1145"/>
            </a:lvl3pPr>
            <a:lvl4pPr marL="1666240" indent="0">
              <a:buNone/>
              <a:defRPr sz="1064"/>
            </a:lvl4pPr>
            <a:lvl5pPr marL="2221650" indent="0">
              <a:buNone/>
              <a:defRPr sz="1064"/>
            </a:lvl5pPr>
            <a:lvl6pPr marL="2777062" indent="0">
              <a:buNone/>
              <a:defRPr sz="1064"/>
            </a:lvl6pPr>
            <a:lvl7pPr marL="3332478" indent="0">
              <a:buNone/>
              <a:defRPr sz="1064"/>
            </a:lvl7pPr>
            <a:lvl8pPr marL="3887888" indent="0">
              <a:buNone/>
              <a:defRPr sz="1064"/>
            </a:lvl8pPr>
            <a:lvl9pPr marL="4443301" indent="0">
              <a:buNone/>
              <a:defRPr sz="1064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92696617"/>
      </p:ext>
    </p:extLst>
  </p:cSld>
  <p:clrMapOvr>
    <a:masterClrMapping/>
  </p:clrMapOvr>
  <p:transition/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222447971"/>
      </p:ext>
    </p:extLst>
  </p:cSld>
  <p:clrMapOvr>
    <a:masterClrMapping/>
  </p:clrMapOvr>
  <p:transition/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261602" y="213361"/>
            <a:ext cx="2946400" cy="694944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22400" y="213361"/>
            <a:ext cx="8595360" cy="694944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499564656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117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2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124.xml"/><Relationship Id="rId7" Type="http://schemas.openxmlformats.org/officeDocument/2006/relationships/slideLayout" Target="../slideLayouts/slideLayout128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23.xml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32.xml"/><Relationship Id="rId5" Type="http://schemas.openxmlformats.org/officeDocument/2006/relationships/slideLayout" Target="../slideLayouts/slideLayout126.xml"/><Relationship Id="rId10" Type="http://schemas.openxmlformats.org/officeDocument/2006/relationships/slideLayout" Target="../slideLayouts/slideLayout131.xml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0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39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34.xml"/><Relationship Id="rId1" Type="http://schemas.openxmlformats.org/officeDocument/2006/relationships/slideLayout" Target="../slideLayouts/slideLayout133.xml"/><Relationship Id="rId6" Type="http://schemas.openxmlformats.org/officeDocument/2006/relationships/slideLayout" Target="../slideLayouts/slideLayout138.xml"/><Relationship Id="rId11" Type="http://schemas.openxmlformats.org/officeDocument/2006/relationships/slideLayout" Target="../slideLayouts/slideLayout143.xml"/><Relationship Id="rId5" Type="http://schemas.openxmlformats.org/officeDocument/2006/relationships/slideLayout" Target="../slideLayouts/slideLayout137.xml"/><Relationship Id="rId10" Type="http://schemas.openxmlformats.org/officeDocument/2006/relationships/slideLayout" Target="../slideLayouts/slideLayout142.xml"/><Relationship Id="rId4" Type="http://schemas.openxmlformats.org/officeDocument/2006/relationships/slideLayout" Target="../slideLayouts/slideLayout136.xml"/><Relationship Id="rId9" Type="http://schemas.openxmlformats.org/officeDocument/2006/relationships/slideLayout" Target="../slideLayouts/slideLayout141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1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146.xml"/><Relationship Id="rId7" Type="http://schemas.openxmlformats.org/officeDocument/2006/relationships/slideLayout" Target="../slideLayouts/slideLayout150.xml"/><Relationship Id="rId12" Type="http://schemas.openxmlformats.org/officeDocument/2006/relationships/theme" Target="../theme/theme14.xml"/><Relationship Id="rId2" Type="http://schemas.openxmlformats.org/officeDocument/2006/relationships/slideLayout" Target="../slideLayouts/slideLayout145.xml"/><Relationship Id="rId1" Type="http://schemas.openxmlformats.org/officeDocument/2006/relationships/slideLayout" Target="../slideLayouts/slideLayout144.xml"/><Relationship Id="rId6" Type="http://schemas.openxmlformats.org/officeDocument/2006/relationships/slideLayout" Target="../slideLayouts/slideLayout149.xml"/><Relationship Id="rId11" Type="http://schemas.openxmlformats.org/officeDocument/2006/relationships/slideLayout" Target="../slideLayouts/slideLayout154.xml"/><Relationship Id="rId5" Type="http://schemas.openxmlformats.org/officeDocument/2006/relationships/slideLayout" Target="../slideLayouts/slideLayout148.xml"/><Relationship Id="rId10" Type="http://schemas.openxmlformats.org/officeDocument/2006/relationships/slideLayout" Target="../slideLayouts/slideLayout153.xml"/><Relationship Id="rId4" Type="http://schemas.openxmlformats.org/officeDocument/2006/relationships/slideLayout" Target="../slideLayouts/slideLayout147.xml"/><Relationship Id="rId9" Type="http://schemas.openxmlformats.org/officeDocument/2006/relationships/slideLayout" Target="../slideLayouts/slideLayout152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2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157.xml"/><Relationship Id="rId7" Type="http://schemas.openxmlformats.org/officeDocument/2006/relationships/slideLayout" Target="../slideLayouts/slideLayout161.xml"/><Relationship Id="rId12" Type="http://schemas.openxmlformats.org/officeDocument/2006/relationships/theme" Target="../theme/theme15.xml"/><Relationship Id="rId2" Type="http://schemas.openxmlformats.org/officeDocument/2006/relationships/slideLayout" Target="../slideLayouts/slideLayout156.xml"/><Relationship Id="rId1" Type="http://schemas.openxmlformats.org/officeDocument/2006/relationships/slideLayout" Target="../slideLayouts/slideLayout155.xml"/><Relationship Id="rId6" Type="http://schemas.openxmlformats.org/officeDocument/2006/relationships/slideLayout" Target="../slideLayouts/slideLayout160.xml"/><Relationship Id="rId11" Type="http://schemas.openxmlformats.org/officeDocument/2006/relationships/slideLayout" Target="../slideLayouts/slideLayout165.xml"/><Relationship Id="rId5" Type="http://schemas.openxmlformats.org/officeDocument/2006/relationships/slideLayout" Target="../slideLayouts/slideLayout159.xml"/><Relationship Id="rId10" Type="http://schemas.openxmlformats.org/officeDocument/2006/relationships/slideLayout" Target="../slideLayouts/slideLayout164.xml"/><Relationship Id="rId4" Type="http://schemas.openxmlformats.org/officeDocument/2006/relationships/slideLayout" Target="../slideLayouts/slideLayout158.xml"/><Relationship Id="rId9" Type="http://schemas.openxmlformats.org/officeDocument/2006/relationships/slideLayout" Target="../slideLayouts/slideLayout16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00"/>
            </a:gs>
            <a:gs pos="100000">
              <a:srgbClr val="31313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1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2919" y="2834121"/>
            <a:ext cx="10541000" cy="2576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9804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>
                    <a:alpha val="9804"/>
                  </a:schemeClr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1422400" y="1067666"/>
            <a:ext cx="11785600" cy="60942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75425" tIns="75425" rIns="75425" bIns="7542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Helvetica Neue" charset="0"/>
              </a:rPr>
              <a:t>Click to edit Master text styles</a:t>
            </a:r>
          </a:p>
          <a:p>
            <a:pPr lvl="1"/>
            <a:r>
              <a:rPr lang="en-US">
                <a:sym typeface="Helvetica Neue" charset="0"/>
              </a:rPr>
              <a:t>Second level</a:t>
            </a:r>
          </a:p>
          <a:p>
            <a:pPr lvl="2"/>
            <a:r>
              <a:rPr lang="en-US">
                <a:sym typeface="Helvetica Neue" charset="0"/>
              </a:rPr>
              <a:t>Third level</a:t>
            </a:r>
          </a:p>
          <a:p>
            <a:pPr lvl="3"/>
            <a:r>
              <a:rPr lang="en-US">
                <a:sym typeface="Helvetica Neue" charset="0"/>
              </a:rPr>
              <a:t>Fourth level</a:t>
            </a:r>
          </a:p>
          <a:p>
            <a:pPr lvl="4"/>
            <a:r>
              <a:rPr lang="en-US">
                <a:sym typeface="Helvetica Neue" charset="0"/>
              </a:rPr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6791">
          <a:solidFill>
            <a:schemeClr val="tx1"/>
          </a:solidFill>
          <a:latin typeface="+mj-lt"/>
          <a:ea typeface="+mj-ea"/>
          <a:cs typeface="+mj-cs"/>
          <a:sym typeface="Gill Sans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6791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6791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6791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6791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5pPr>
      <a:lvl6pPr marL="555415" algn="ctr" rtl="0" fontAlgn="base">
        <a:spcBef>
          <a:spcPct val="0"/>
        </a:spcBef>
        <a:spcAft>
          <a:spcPct val="0"/>
        </a:spcAft>
        <a:defRPr sz="6791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6pPr>
      <a:lvl7pPr marL="1110824" algn="ctr" rtl="0" fontAlgn="base">
        <a:spcBef>
          <a:spcPct val="0"/>
        </a:spcBef>
        <a:spcAft>
          <a:spcPct val="0"/>
        </a:spcAft>
        <a:defRPr sz="6791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7pPr>
      <a:lvl8pPr marL="1666240" algn="ctr" rtl="0" fontAlgn="base">
        <a:spcBef>
          <a:spcPct val="0"/>
        </a:spcBef>
        <a:spcAft>
          <a:spcPct val="0"/>
        </a:spcAft>
        <a:defRPr sz="6791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8pPr>
      <a:lvl9pPr marL="2221650" algn="ctr" rtl="0" fontAlgn="base">
        <a:spcBef>
          <a:spcPct val="0"/>
        </a:spcBef>
        <a:spcAft>
          <a:spcPct val="0"/>
        </a:spcAft>
        <a:defRPr sz="6791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9pPr>
    </p:titleStyle>
    <p:bodyStyle>
      <a:lvl1pPr marL="1015734" indent="-691011" algn="l" rtl="0" eaLnBrk="0" fontAlgn="base" hangingPunct="0">
        <a:spcBef>
          <a:spcPts val="4255"/>
        </a:spcBef>
        <a:spcAft>
          <a:spcPct val="0"/>
        </a:spcAft>
        <a:buSzPct val="171000"/>
        <a:buFont typeface="Helvetica Neue" charset="0"/>
        <a:buChar char="•"/>
        <a:defRPr sz="2946">
          <a:solidFill>
            <a:srgbClr val="E6E6E6"/>
          </a:solidFill>
          <a:latin typeface="+mn-lt"/>
          <a:ea typeface="+mn-ea"/>
          <a:cs typeface="+mn-cs"/>
          <a:sym typeface="Helvetica Neue" charset="0"/>
        </a:defRPr>
      </a:lvl1pPr>
      <a:lvl2pPr marL="1553475" indent="-691011" algn="l" rtl="0" eaLnBrk="0" fontAlgn="base" hangingPunct="0">
        <a:spcBef>
          <a:spcPts val="4255"/>
        </a:spcBef>
        <a:spcAft>
          <a:spcPct val="0"/>
        </a:spcAft>
        <a:buSzPct val="171000"/>
        <a:buFont typeface="Helvetica Neue" charset="0"/>
        <a:buChar char="•"/>
        <a:defRPr sz="2946">
          <a:solidFill>
            <a:srgbClr val="E6E6E6"/>
          </a:solidFill>
          <a:latin typeface="+mn-lt"/>
          <a:ea typeface="+mn-ea"/>
          <a:cs typeface="+mn-cs"/>
          <a:sym typeface="Helvetica Neue" charset="0"/>
        </a:defRPr>
      </a:lvl2pPr>
      <a:lvl3pPr marL="2095114" indent="-691011" algn="l" rtl="0" eaLnBrk="0" fontAlgn="base" hangingPunct="0">
        <a:spcBef>
          <a:spcPts val="4255"/>
        </a:spcBef>
        <a:spcAft>
          <a:spcPct val="0"/>
        </a:spcAft>
        <a:buSzPct val="171000"/>
        <a:buFont typeface="Helvetica Neue" charset="0"/>
        <a:buChar char="•"/>
        <a:defRPr sz="2946">
          <a:solidFill>
            <a:srgbClr val="E6E6E6"/>
          </a:solidFill>
          <a:latin typeface="+mn-lt"/>
          <a:ea typeface="+mn-ea"/>
          <a:cs typeface="+mn-cs"/>
          <a:sym typeface="Helvetica Neue" charset="0"/>
        </a:defRPr>
      </a:lvl3pPr>
      <a:lvl4pPr marL="2635453" indent="-691011" algn="l" rtl="0" eaLnBrk="0" fontAlgn="base" hangingPunct="0">
        <a:spcBef>
          <a:spcPts val="4255"/>
        </a:spcBef>
        <a:spcAft>
          <a:spcPct val="0"/>
        </a:spcAft>
        <a:buSzPct val="171000"/>
        <a:buFont typeface="Helvetica Neue" charset="0"/>
        <a:buChar char="•"/>
        <a:defRPr sz="2946">
          <a:solidFill>
            <a:srgbClr val="E6E6E6"/>
          </a:solidFill>
          <a:latin typeface="+mn-lt"/>
          <a:ea typeface="+mn-ea"/>
          <a:cs typeface="+mn-cs"/>
          <a:sym typeface="Helvetica Neue" charset="0"/>
        </a:defRPr>
      </a:lvl4pPr>
      <a:lvl5pPr marL="3174493" indent="-691011" algn="l" rtl="0" eaLnBrk="0" fontAlgn="base" hangingPunct="0">
        <a:spcBef>
          <a:spcPts val="4255"/>
        </a:spcBef>
        <a:spcAft>
          <a:spcPct val="0"/>
        </a:spcAft>
        <a:buSzPct val="171000"/>
        <a:buFont typeface="Helvetica Neue" charset="0"/>
        <a:buChar char="•"/>
        <a:defRPr sz="2946">
          <a:solidFill>
            <a:srgbClr val="E6E6E6"/>
          </a:solidFill>
          <a:latin typeface="+mn-lt"/>
          <a:ea typeface="+mn-ea"/>
          <a:cs typeface="+mn-cs"/>
          <a:sym typeface="Helvetica Neue" charset="0"/>
        </a:defRPr>
      </a:lvl5pPr>
      <a:lvl6pPr marL="3733609" indent="-694266" algn="l" rtl="0" fontAlgn="base">
        <a:spcBef>
          <a:spcPts val="4253"/>
        </a:spcBef>
        <a:spcAft>
          <a:spcPct val="0"/>
        </a:spcAft>
        <a:buSzPct val="171000"/>
        <a:buFont typeface="Helvetica Neue" charset="0"/>
        <a:buChar char="•"/>
        <a:defRPr sz="2946">
          <a:solidFill>
            <a:srgbClr val="E6E6E6"/>
          </a:solidFill>
          <a:latin typeface="+mn-lt"/>
          <a:ea typeface="+mn-ea"/>
          <a:cs typeface="+mn-cs"/>
          <a:sym typeface="Helvetica Neue" charset="0"/>
        </a:defRPr>
      </a:lvl6pPr>
      <a:lvl7pPr marL="4289021" indent="-694266" algn="l" rtl="0" fontAlgn="base">
        <a:spcBef>
          <a:spcPts val="4253"/>
        </a:spcBef>
        <a:spcAft>
          <a:spcPct val="0"/>
        </a:spcAft>
        <a:buSzPct val="171000"/>
        <a:buFont typeface="Helvetica Neue" charset="0"/>
        <a:buChar char="•"/>
        <a:defRPr sz="2946">
          <a:solidFill>
            <a:srgbClr val="E6E6E6"/>
          </a:solidFill>
          <a:latin typeface="+mn-lt"/>
          <a:ea typeface="+mn-ea"/>
          <a:cs typeface="+mn-cs"/>
          <a:sym typeface="Helvetica Neue" charset="0"/>
        </a:defRPr>
      </a:lvl7pPr>
      <a:lvl8pPr marL="4844432" indent="-694266" algn="l" rtl="0" fontAlgn="base">
        <a:spcBef>
          <a:spcPts val="4253"/>
        </a:spcBef>
        <a:spcAft>
          <a:spcPct val="0"/>
        </a:spcAft>
        <a:buSzPct val="171000"/>
        <a:buFont typeface="Helvetica Neue" charset="0"/>
        <a:buChar char="•"/>
        <a:defRPr sz="2946">
          <a:solidFill>
            <a:srgbClr val="E6E6E6"/>
          </a:solidFill>
          <a:latin typeface="+mn-lt"/>
          <a:ea typeface="+mn-ea"/>
          <a:cs typeface="+mn-cs"/>
          <a:sym typeface="Helvetica Neue" charset="0"/>
        </a:defRPr>
      </a:lvl8pPr>
      <a:lvl9pPr marL="5399849" indent="-694266" algn="l" rtl="0" fontAlgn="base">
        <a:spcBef>
          <a:spcPts val="4253"/>
        </a:spcBef>
        <a:spcAft>
          <a:spcPct val="0"/>
        </a:spcAft>
        <a:buSzPct val="171000"/>
        <a:buFont typeface="Helvetica Neue" charset="0"/>
        <a:buChar char="•"/>
        <a:defRPr sz="2946">
          <a:solidFill>
            <a:srgbClr val="E6E6E6"/>
          </a:solidFill>
          <a:latin typeface="+mn-lt"/>
          <a:ea typeface="+mn-ea"/>
          <a:cs typeface="+mn-cs"/>
          <a:sym typeface="Helvetica Neue" charset="0"/>
        </a:defRPr>
      </a:lvl9pPr>
    </p:bodyStyle>
    <p:otherStyle>
      <a:defPPr>
        <a:defRPr lang="en-US"/>
      </a:defPPr>
      <a:lvl1pPr marL="0" algn="l" defTabSz="555415" rtl="0" eaLnBrk="1" latinLnBrk="0" hangingPunct="1">
        <a:defRPr sz="2209" kern="1200">
          <a:solidFill>
            <a:schemeClr val="tx1"/>
          </a:solidFill>
          <a:latin typeface="+mn-lt"/>
          <a:ea typeface="+mn-ea"/>
          <a:cs typeface="+mn-cs"/>
        </a:defRPr>
      </a:lvl1pPr>
      <a:lvl2pPr marL="555415" algn="l" defTabSz="555415" rtl="0" eaLnBrk="1" latinLnBrk="0" hangingPunct="1">
        <a:defRPr sz="2209" kern="1200">
          <a:solidFill>
            <a:schemeClr val="tx1"/>
          </a:solidFill>
          <a:latin typeface="+mn-lt"/>
          <a:ea typeface="+mn-ea"/>
          <a:cs typeface="+mn-cs"/>
        </a:defRPr>
      </a:lvl2pPr>
      <a:lvl3pPr marL="1110824" algn="l" defTabSz="555415" rtl="0" eaLnBrk="1" latinLnBrk="0" hangingPunct="1">
        <a:defRPr sz="2209" kern="1200">
          <a:solidFill>
            <a:schemeClr val="tx1"/>
          </a:solidFill>
          <a:latin typeface="+mn-lt"/>
          <a:ea typeface="+mn-ea"/>
          <a:cs typeface="+mn-cs"/>
        </a:defRPr>
      </a:lvl3pPr>
      <a:lvl4pPr marL="1666240" algn="l" defTabSz="555415" rtl="0" eaLnBrk="1" latinLnBrk="0" hangingPunct="1">
        <a:defRPr sz="2209" kern="1200">
          <a:solidFill>
            <a:schemeClr val="tx1"/>
          </a:solidFill>
          <a:latin typeface="+mn-lt"/>
          <a:ea typeface="+mn-ea"/>
          <a:cs typeface="+mn-cs"/>
        </a:defRPr>
      </a:lvl4pPr>
      <a:lvl5pPr marL="2221650" algn="l" defTabSz="555415" rtl="0" eaLnBrk="1" latinLnBrk="0" hangingPunct="1">
        <a:defRPr sz="2209" kern="1200">
          <a:solidFill>
            <a:schemeClr val="tx1"/>
          </a:solidFill>
          <a:latin typeface="+mn-lt"/>
          <a:ea typeface="+mn-ea"/>
          <a:cs typeface="+mn-cs"/>
        </a:defRPr>
      </a:lvl5pPr>
      <a:lvl6pPr marL="2777062" algn="l" defTabSz="555415" rtl="0" eaLnBrk="1" latinLnBrk="0" hangingPunct="1">
        <a:defRPr sz="2209" kern="1200">
          <a:solidFill>
            <a:schemeClr val="tx1"/>
          </a:solidFill>
          <a:latin typeface="+mn-lt"/>
          <a:ea typeface="+mn-ea"/>
          <a:cs typeface="+mn-cs"/>
        </a:defRPr>
      </a:lvl6pPr>
      <a:lvl7pPr marL="3332478" algn="l" defTabSz="555415" rtl="0" eaLnBrk="1" latinLnBrk="0" hangingPunct="1">
        <a:defRPr sz="2209" kern="1200">
          <a:solidFill>
            <a:schemeClr val="tx1"/>
          </a:solidFill>
          <a:latin typeface="+mn-lt"/>
          <a:ea typeface="+mn-ea"/>
          <a:cs typeface="+mn-cs"/>
        </a:defRPr>
      </a:lvl7pPr>
      <a:lvl8pPr marL="3887888" algn="l" defTabSz="555415" rtl="0" eaLnBrk="1" latinLnBrk="0" hangingPunct="1">
        <a:defRPr sz="2209" kern="1200">
          <a:solidFill>
            <a:schemeClr val="tx1"/>
          </a:solidFill>
          <a:latin typeface="+mn-lt"/>
          <a:ea typeface="+mn-ea"/>
          <a:cs typeface="+mn-cs"/>
        </a:defRPr>
      </a:lvl8pPr>
      <a:lvl9pPr marL="4443301" algn="l" defTabSz="555415" rtl="0" eaLnBrk="1" latinLnBrk="0" hangingPunct="1">
        <a:defRPr sz="220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00"/>
            </a:gs>
            <a:gs pos="100000">
              <a:srgbClr val="31313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1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2919" y="2834121"/>
            <a:ext cx="10541000" cy="2576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9804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>
                    <a:alpha val="9804"/>
                  </a:schemeClr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422400" y="213014"/>
            <a:ext cx="11785600" cy="2057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75425" tIns="75425" rIns="75425" bIns="7542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Helvetica Neue" charset="0"/>
              </a:rPr>
              <a:t>Click to edit Master title style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422400" y="2331461"/>
            <a:ext cx="11785600" cy="48304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75425" tIns="75425" rIns="75425" bIns="7542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Helvetica Neue" charset="0"/>
              </a:rPr>
              <a:t>Click to edit Master text styles</a:t>
            </a:r>
          </a:p>
          <a:p>
            <a:pPr lvl="1"/>
            <a:r>
              <a:rPr lang="en-US">
                <a:sym typeface="Helvetica Neue" charset="0"/>
              </a:rPr>
              <a:t>Second level</a:t>
            </a:r>
          </a:p>
          <a:p>
            <a:pPr lvl="2"/>
            <a:r>
              <a:rPr lang="en-US">
                <a:sym typeface="Helvetica Neue" charset="0"/>
              </a:rPr>
              <a:t>Third level</a:t>
            </a:r>
          </a:p>
          <a:p>
            <a:pPr lvl="3"/>
            <a:r>
              <a:rPr lang="en-US">
                <a:sym typeface="Helvetica Neue" charset="0"/>
              </a:rPr>
              <a:t>Fourth level</a:t>
            </a:r>
          </a:p>
          <a:p>
            <a:pPr lvl="4"/>
            <a:r>
              <a:rPr lang="en-US">
                <a:sym typeface="Helvetica Neue" charset="0"/>
              </a:rPr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6546">
          <a:solidFill>
            <a:srgbClr val="E6E6E6"/>
          </a:solidFill>
          <a:latin typeface="+mj-lt"/>
          <a:ea typeface="+mj-ea"/>
          <a:cs typeface="+mj-cs"/>
          <a:sym typeface="Helvetica Neue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6546">
          <a:solidFill>
            <a:srgbClr val="E6E6E6"/>
          </a:solidFill>
          <a:latin typeface="Helvetica Neue" charset="0"/>
          <a:ea typeface="ヒラギノ角ゴ ProN W3" charset="0"/>
          <a:cs typeface="ヒラギノ角ゴ ProN W3" charset="0"/>
          <a:sym typeface="Helvetica Neue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6546">
          <a:solidFill>
            <a:srgbClr val="E6E6E6"/>
          </a:solidFill>
          <a:latin typeface="Helvetica Neue" charset="0"/>
          <a:ea typeface="ヒラギノ角ゴ ProN W3" charset="0"/>
          <a:cs typeface="ヒラギノ角ゴ ProN W3" charset="0"/>
          <a:sym typeface="Helvetica Neue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6546">
          <a:solidFill>
            <a:srgbClr val="E6E6E6"/>
          </a:solidFill>
          <a:latin typeface="Helvetica Neue" charset="0"/>
          <a:ea typeface="ヒラギノ角ゴ ProN W3" charset="0"/>
          <a:cs typeface="ヒラギノ角ゴ ProN W3" charset="0"/>
          <a:sym typeface="Helvetica Neue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6546">
          <a:solidFill>
            <a:srgbClr val="E6E6E6"/>
          </a:solidFill>
          <a:latin typeface="Helvetica Neue" charset="0"/>
          <a:ea typeface="ヒラギノ角ゴ ProN W3" charset="0"/>
          <a:cs typeface="ヒラギノ角ゴ ProN W3" charset="0"/>
          <a:sym typeface="Helvetica Neue" charset="0"/>
        </a:defRPr>
      </a:lvl5pPr>
      <a:lvl6pPr marL="555415" algn="ctr" rtl="0" fontAlgn="base">
        <a:spcBef>
          <a:spcPct val="0"/>
        </a:spcBef>
        <a:spcAft>
          <a:spcPct val="0"/>
        </a:spcAft>
        <a:defRPr sz="6546">
          <a:solidFill>
            <a:srgbClr val="E6E6E6"/>
          </a:solidFill>
          <a:latin typeface="Helvetica Neue" charset="0"/>
          <a:ea typeface="ヒラギノ角ゴ ProN W3" charset="0"/>
          <a:cs typeface="ヒラギノ角ゴ ProN W3" charset="0"/>
          <a:sym typeface="Helvetica Neue" charset="0"/>
        </a:defRPr>
      </a:lvl6pPr>
      <a:lvl7pPr marL="1110824" algn="ctr" rtl="0" fontAlgn="base">
        <a:spcBef>
          <a:spcPct val="0"/>
        </a:spcBef>
        <a:spcAft>
          <a:spcPct val="0"/>
        </a:spcAft>
        <a:defRPr sz="6546">
          <a:solidFill>
            <a:srgbClr val="E6E6E6"/>
          </a:solidFill>
          <a:latin typeface="Helvetica Neue" charset="0"/>
          <a:ea typeface="ヒラギノ角ゴ ProN W3" charset="0"/>
          <a:cs typeface="ヒラギノ角ゴ ProN W3" charset="0"/>
          <a:sym typeface="Helvetica Neue" charset="0"/>
        </a:defRPr>
      </a:lvl7pPr>
      <a:lvl8pPr marL="1666240" algn="ctr" rtl="0" fontAlgn="base">
        <a:spcBef>
          <a:spcPct val="0"/>
        </a:spcBef>
        <a:spcAft>
          <a:spcPct val="0"/>
        </a:spcAft>
        <a:defRPr sz="6546">
          <a:solidFill>
            <a:srgbClr val="E6E6E6"/>
          </a:solidFill>
          <a:latin typeface="Helvetica Neue" charset="0"/>
          <a:ea typeface="ヒラギノ角ゴ ProN W3" charset="0"/>
          <a:cs typeface="ヒラギノ角ゴ ProN W3" charset="0"/>
          <a:sym typeface="Helvetica Neue" charset="0"/>
        </a:defRPr>
      </a:lvl8pPr>
      <a:lvl9pPr marL="2221650" algn="ctr" rtl="0" fontAlgn="base">
        <a:spcBef>
          <a:spcPct val="0"/>
        </a:spcBef>
        <a:spcAft>
          <a:spcPct val="0"/>
        </a:spcAft>
        <a:defRPr sz="6546">
          <a:solidFill>
            <a:srgbClr val="E6E6E6"/>
          </a:solidFill>
          <a:latin typeface="Helvetica Neue" charset="0"/>
          <a:ea typeface="ヒラギノ角ゴ ProN W3" charset="0"/>
          <a:cs typeface="ヒラギノ角ゴ ProN W3" charset="0"/>
          <a:sym typeface="Helvetica Neue" charset="0"/>
        </a:defRPr>
      </a:lvl9pPr>
    </p:titleStyle>
    <p:bodyStyle>
      <a:lvl1pPr marL="1015734" indent="-691011" algn="l" rtl="0" eaLnBrk="0" fontAlgn="base" hangingPunct="0">
        <a:spcBef>
          <a:spcPts val="2066"/>
        </a:spcBef>
        <a:spcAft>
          <a:spcPct val="0"/>
        </a:spcAft>
        <a:buSzPct val="171000"/>
        <a:buFont typeface="Helvetica Neue" charset="0"/>
        <a:buChar char="•"/>
        <a:defRPr sz="2946">
          <a:solidFill>
            <a:srgbClr val="E6E6E6"/>
          </a:solidFill>
          <a:latin typeface="+mn-lt"/>
          <a:ea typeface="+mn-ea"/>
          <a:cs typeface="+mn-cs"/>
          <a:sym typeface="Helvetica Neue" charset="0"/>
        </a:defRPr>
      </a:lvl1pPr>
      <a:lvl2pPr marL="1553475" indent="-691011" algn="l" rtl="0" eaLnBrk="0" fontAlgn="base" hangingPunct="0">
        <a:spcBef>
          <a:spcPts val="2066"/>
        </a:spcBef>
        <a:spcAft>
          <a:spcPct val="0"/>
        </a:spcAft>
        <a:buSzPct val="171000"/>
        <a:buFont typeface="Helvetica Neue" charset="0"/>
        <a:buChar char="•"/>
        <a:defRPr sz="2946">
          <a:solidFill>
            <a:srgbClr val="E6E6E6"/>
          </a:solidFill>
          <a:latin typeface="+mn-lt"/>
          <a:ea typeface="+mn-ea"/>
          <a:cs typeface="+mn-cs"/>
          <a:sym typeface="Helvetica Neue" charset="0"/>
        </a:defRPr>
      </a:lvl2pPr>
      <a:lvl3pPr marL="2095114" indent="-691011" algn="l" rtl="0" eaLnBrk="0" fontAlgn="base" hangingPunct="0">
        <a:spcBef>
          <a:spcPts val="2066"/>
        </a:spcBef>
        <a:spcAft>
          <a:spcPct val="0"/>
        </a:spcAft>
        <a:buSzPct val="171000"/>
        <a:buFont typeface="Helvetica Neue" charset="0"/>
        <a:buChar char="•"/>
        <a:defRPr sz="2946">
          <a:solidFill>
            <a:srgbClr val="E6E6E6"/>
          </a:solidFill>
          <a:latin typeface="+mn-lt"/>
          <a:ea typeface="+mn-ea"/>
          <a:cs typeface="+mn-cs"/>
          <a:sym typeface="Helvetica Neue" charset="0"/>
        </a:defRPr>
      </a:lvl3pPr>
      <a:lvl4pPr marL="2635453" indent="-691011" algn="l" rtl="0" eaLnBrk="0" fontAlgn="base" hangingPunct="0">
        <a:spcBef>
          <a:spcPts val="2066"/>
        </a:spcBef>
        <a:spcAft>
          <a:spcPct val="0"/>
        </a:spcAft>
        <a:buSzPct val="171000"/>
        <a:buFont typeface="Helvetica Neue" charset="0"/>
        <a:buChar char="•"/>
        <a:defRPr sz="2946">
          <a:solidFill>
            <a:srgbClr val="E6E6E6"/>
          </a:solidFill>
          <a:latin typeface="+mn-lt"/>
          <a:ea typeface="+mn-ea"/>
          <a:cs typeface="+mn-cs"/>
          <a:sym typeface="Helvetica Neue" charset="0"/>
        </a:defRPr>
      </a:lvl4pPr>
      <a:lvl5pPr marL="3174493" indent="-691011" algn="l" rtl="0" eaLnBrk="0" fontAlgn="base" hangingPunct="0">
        <a:spcBef>
          <a:spcPts val="2066"/>
        </a:spcBef>
        <a:spcAft>
          <a:spcPct val="0"/>
        </a:spcAft>
        <a:buSzPct val="171000"/>
        <a:buFont typeface="Helvetica Neue" charset="0"/>
        <a:buChar char="•"/>
        <a:defRPr sz="2946">
          <a:solidFill>
            <a:srgbClr val="E6E6E6"/>
          </a:solidFill>
          <a:latin typeface="+mn-lt"/>
          <a:ea typeface="+mn-ea"/>
          <a:cs typeface="+mn-cs"/>
          <a:sym typeface="Helvetica Neue" charset="0"/>
        </a:defRPr>
      </a:lvl5pPr>
      <a:lvl6pPr marL="3733609" indent="-694266" algn="l" rtl="0" fontAlgn="base">
        <a:spcBef>
          <a:spcPts val="2067"/>
        </a:spcBef>
        <a:spcAft>
          <a:spcPct val="0"/>
        </a:spcAft>
        <a:buSzPct val="171000"/>
        <a:buFont typeface="Helvetica Neue" charset="0"/>
        <a:buChar char="•"/>
        <a:defRPr sz="2946">
          <a:solidFill>
            <a:srgbClr val="E6E6E6"/>
          </a:solidFill>
          <a:latin typeface="+mn-lt"/>
          <a:ea typeface="+mn-ea"/>
          <a:cs typeface="+mn-cs"/>
          <a:sym typeface="Helvetica Neue" charset="0"/>
        </a:defRPr>
      </a:lvl6pPr>
      <a:lvl7pPr marL="4289021" indent="-694266" algn="l" rtl="0" fontAlgn="base">
        <a:spcBef>
          <a:spcPts val="2067"/>
        </a:spcBef>
        <a:spcAft>
          <a:spcPct val="0"/>
        </a:spcAft>
        <a:buSzPct val="171000"/>
        <a:buFont typeface="Helvetica Neue" charset="0"/>
        <a:buChar char="•"/>
        <a:defRPr sz="2946">
          <a:solidFill>
            <a:srgbClr val="E6E6E6"/>
          </a:solidFill>
          <a:latin typeface="+mn-lt"/>
          <a:ea typeface="+mn-ea"/>
          <a:cs typeface="+mn-cs"/>
          <a:sym typeface="Helvetica Neue" charset="0"/>
        </a:defRPr>
      </a:lvl7pPr>
      <a:lvl8pPr marL="4844432" indent="-694266" algn="l" rtl="0" fontAlgn="base">
        <a:spcBef>
          <a:spcPts val="2067"/>
        </a:spcBef>
        <a:spcAft>
          <a:spcPct val="0"/>
        </a:spcAft>
        <a:buSzPct val="171000"/>
        <a:buFont typeface="Helvetica Neue" charset="0"/>
        <a:buChar char="•"/>
        <a:defRPr sz="2946">
          <a:solidFill>
            <a:srgbClr val="E6E6E6"/>
          </a:solidFill>
          <a:latin typeface="+mn-lt"/>
          <a:ea typeface="+mn-ea"/>
          <a:cs typeface="+mn-cs"/>
          <a:sym typeface="Helvetica Neue" charset="0"/>
        </a:defRPr>
      </a:lvl8pPr>
      <a:lvl9pPr marL="5399849" indent="-694266" algn="l" rtl="0" fontAlgn="base">
        <a:spcBef>
          <a:spcPts val="2067"/>
        </a:spcBef>
        <a:spcAft>
          <a:spcPct val="0"/>
        </a:spcAft>
        <a:buSzPct val="171000"/>
        <a:buFont typeface="Helvetica Neue" charset="0"/>
        <a:buChar char="•"/>
        <a:defRPr sz="2946">
          <a:solidFill>
            <a:srgbClr val="E6E6E6"/>
          </a:solidFill>
          <a:latin typeface="+mn-lt"/>
          <a:ea typeface="+mn-ea"/>
          <a:cs typeface="+mn-cs"/>
          <a:sym typeface="Helvetica Neue" charset="0"/>
        </a:defRPr>
      </a:lvl9pPr>
    </p:bodyStyle>
    <p:otherStyle>
      <a:defPPr>
        <a:defRPr lang="en-US"/>
      </a:defPPr>
      <a:lvl1pPr marL="0" algn="l" defTabSz="555415" rtl="0" eaLnBrk="1" latinLnBrk="0" hangingPunct="1">
        <a:defRPr sz="2209" kern="1200">
          <a:solidFill>
            <a:schemeClr val="tx1"/>
          </a:solidFill>
          <a:latin typeface="+mn-lt"/>
          <a:ea typeface="+mn-ea"/>
          <a:cs typeface="+mn-cs"/>
        </a:defRPr>
      </a:lvl1pPr>
      <a:lvl2pPr marL="555415" algn="l" defTabSz="555415" rtl="0" eaLnBrk="1" latinLnBrk="0" hangingPunct="1">
        <a:defRPr sz="2209" kern="1200">
          <a:solidFill>
            <a:schemeClr val="tx1"/>
          </a:solidFill>
          <a:latin typeface="+mn-lt"/>
          <a:ea typeface="+mn-ea"/>
          <a:cs typeface="+mn-cs"/>
        </a:defRPr>
      </a:lvl2pPr>
      <a:lvl3pPr marL="1110824" algn="l" defTabSz="555415" rtl="0" eaLnBrk="1" latinLnBrk="0" hangingPunct="1">
        <a:defRPr sz="2209" kern="1200">
          <a:solidFill>
            <a:schemeClr val="tx1"/>
          </a:solidFill>
          <a:latin typeface="+mn-lt"/>
          <a:ea typeface="+mn-ea"/>
          <a:cs typeface="+mn-cs"/>
        </a:defRPr>
      </a:lvl3pPr>
      <a:lvl4pPr marL="1666240" algn="l" defTabSz="555415" rtl="0" eaLnBrk="1" latinLnBrk="0" hangingPunct="1">
        <a:defRPr sz="2209" kern="1200">
          <a:solidFill>
            <a:schemeClr val="tx1"/>
          </a:solidFill>
          <a:latin typeface="+mn-lt"/>
          <a:ea typeface="+mn-ea"/>
          <a:cs typeface="+mn-cs"/>
        </a:defRPr>
      </a:lvl4pPr>
      <a:lvl5pPr marL="2221650" algn="l" defTabSz="555415" rtl="0" eaLnBrk="1" latinLnBrk="0" hangingPunct="1">
        <a:defRPr sz="2209" kern="1200">
          <a:solidFill>
            <a:schemeClr val="tx1"/>
          </a:solidFill>
          <a:latin typeface="+mn-lt"/>
          <a:ea typeface="+mn-ea"/>
          <a:cs typeface="+mn-cs"/>
        </a:defRPr>
      </a:lvl5pPr>
      <a:lvl6pPr marL="2777062" algn="l" defTabSz="555415" rtl="0" eaLnBrk="1" latinLnBrk="0" hangingPunct="1">
        <a:defRPr sz="2209" kern="1200">
          <a:solidFill>
            <a:schemeClr val="tx1"/>
          </a:solidFill>
          <a:latin typeface="+mn-lt"/>
          <a:ea typeface="+mn-ea"/>
          <a:cs typeface="+mn-cs"/>
        </a:defRPr>
      </a:lvl6pPr>
      <a:lvl7pPr marL="3332478" algn="l" defTabSz="555415" rtl="0" eaLnBrk="1" latinLnBrk="0" hangingPunct="1">
        <a:defRPr sz="2209" kern="1200">
          <a:solidFill>
            <a:schemeClr val="tx1"/>
          </a:solidFill>
          <a:latin typeface="+mn-lt"/>
          <a:ea typeface="+mn-ea"/>
          <a:cs typeface="+mn-cs"/>
        </a:defRPr>
      </a:lvl7pPr>
      <a:lvl8pPr marL="3887888" algn="l" defTabSz="555415" rtl="0" eaLnBrk="1" latinLnBrk="0" hangingPunct="1">
        <a:defRPr sz="2209" kern="1200">
          <a:solidFill>
            <a:schemeClr val="tx1"/>
          </a:solidFill>
          <a:latin typeface="+mn-lt"/>
          <a:ea typeface="+mn-ea"/>
          <a:cs typeface="+mn-cs"/>
        </a:defRPr>
      </a:lvl8pPr>
      <a:lvl9pPr marL="4443301" algn="l" defTabSz="555415" rtl="0" eaLnBrk="1" latinLnBrk="0" hangingPunct="1">
        <a:defRPr sz="220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00"/>
            </a:gs>
            <a:gs pos="100000">
              <a:srgbClr val="31313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1422400" y="2499014"/>
            <a:ext cx="11785600" cy="3200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75425" tIns="75425" rIns="75425" bIns="7542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Helvetica Neue" charset="0"/>
              </a:rPr>
              <a:t>Click to edit Master title style</a:t>
            </a:r>
          </a:p>
        </p:txBody>
      </p:sp>
      <p:pic>
        <p:nvPicPr>
          <p:cNvPr id="3075" name="Picture 2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2919" y="2834121"/>
            <a:ext cx="10541000" cy="2576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9804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>
                    <a:alpha val="9804"/>
                  </a:schemeClr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6546">
          <a:solidFill>
            <a:srgbClr val="E6E6E6"/>
          </a:solidFill>
          <a:latin typeface="+mj-lt"/>
          <a:ea typeface="+mj-ea"/>
          <a:cs typeface="+mj-cs"/>
          <a:sym typeface="Helvetica Neue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6546">
          <a:solidFill>
            <a:srgbClr val="E6E6E6"/>
          </a:solidFill>
          <a:latin typeface="Helvetica Neue" charset="0"/>
          <a:ea typeface="ヒラギノ角ゴ ProN W3" charset="0"/>
          <a:cs typeface="ヒラギノ角ゴ ProN W3" charset="0"/>
          <a:sym typeface="Helvetica Neue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6546">
          <a:solidFill>
            <a:srgbClr val="E6E6E6"/>
          </a:solidFill>
          <a:latin typeface="Helvetica Neue" charset="0"/>
          <a:ea typeface="ヒラギノ角ゴ ProN W3" charset="0"/>
          <a:cs typeface="ヒラギノ角ゴ ProN W3" charset="0"/>
          <a:sym typeface="Helvetica Neue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6546">
          <a:solidFill>
            <a:srgbClr val="E6E6E6"/>
          </a:solidFill>
          <a:latin typeface="Helvetica Neue" charset="0"/>
          <a:ea typeface="ヒラギノ角ゴ ProN W3" charset="0"/>
          <a:cs typeface="ヒラギノ角ゴ ProN W3" charset="0"/>
          <a:sym typeface="Helvetica Neue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6546">
          <a:solidFill>
            <a:srgbClr val="E6E6E6"/>
          </a:solidFill>
          <a:latin typeface="Helvetica Neue" charset="0"/>
          <a:ea typeface="ヒラギノ角ゴ ProN W3" charset="0"/>
          <a:cs typeface="ヒラギノ角ゴ ProN W3" charset="0"/>
          <a:sym typeface="Helvetica Neue" charset="0"/>
        </a:defRPr>
      </a:lvl5pPr>
      <a:lvl6pPr marL="555415" algn="ctr" rtl="0" fontAlgn="base">
        <a:spcBef>
          <a:spcPct val="0"/>
        </a:spcBef>
        <a:spcAft>
          <a:spcPct val="0"/>
        </a:spcAft>
        <a:defRPr sz="6546">
          <a:solidFill>
            <a:srgbClr val="E6E6E6"/>
          </a:solidFill>
          <a:latin typeface="Helvetica Neue" charset="0"/>
          <a:ea typeface="ヒラギノ角ゴ ProN W3" charset="0"/>
          <a:cs typeface="ヒラギノ角ゴ ProN W3" charset="0"/>
          <a:sym typeface="Helvetica Neue" charset="0"/>
        </a:defRPr>
      </a:lvl6pPr>
      <a:lvl7pPr marL="1110824" algn="ctr" rtl="0" fontAlgn="base">
        <a:spcBef>
          <a:spcPct val="0"/>
        </a:spcBef>
        <a:spcAft>
          <a:spcPct val="0"/>
        </a:spcAft>
        <a:defRPr sz="6546">
          <a:solidFill>
            <a:srgbClr val="E6E6E6"/>
          </a:solidFill>
          <a:latin typeface="Helvetica Neue" charset="0"/>
          <a:ea typeface="ヒラギノ角ゴ ProN W3" charset="0"/>
          <a:cs typeface="ヒラギノ角ゴ ProN W3" charset="0"/>
          <a:sym typeface="Helvetica Neue" charset="0"/>
        </a:defRPr>
      </a:lvl7pPr>
      <a:lvl8pPr marL="1666240" algn="ctr" rtl="0" fontAlgn="base">
        <a:spcBef>
          <a:spcPct val="0"/>
        </a:spcBef>
        <a:spcAft>
          <a:spcPct val="0"/>
        </a:spcAft>
        <a:defRPr sz="6546">
          <a:solidFill>
            <a:srgbClr val="E6E6E6"/>
          </a:solidFill>
          <a:latin typeface="Helvetica Neue" charset="0"/>
          <a:ea typeface="ヒラギノ角ゴ ProN W3" charset="0"/>
          <a:cs typeface="ヒラギノ角ゴ ProN W3" charset="0"/>
          <a:sym typeface="Helvetica Neue" charset="0"/>
        </a:defRPr>
      </a:lvl8pPr>
      <a:lvl9pPr marL="2221650" algn="ctr" rtl="0" fontAlgn="base">
        <a:spcBef>
          <a:spcPct val="0"/>
        </a:spcBef>
        <a:spcAft>
          <a:spcPct val="0"/>
        </a:spcAft>
        <a:defRPr sz="6546">
          <a:solidFill>
            <a:srgbClr val="E6E6E6"/>
          </a:solidFill>
          <a:latin typeface="Helvetica Neue" charset="0"/>
          <a:ea typeface="ヒラギノ角ゴ ProN W3" charset="0"/>
          <a:cs typeface="ヒラギノ角ゴ ProN W3" charset="0"/>
          <a:sym typeface="Helvetica Neue" charset="0"/>
        </a:defRPr>
      </a:lvl9pPr>
    </p:titleStyle>
    <p:bodyStyle>
      <a:lvl1pPr marL="413048" indent="-413048" algn="ctr" rtl="0" eaLnBrk="0" fontAlgn="base" hangingPunct="0">
        <a:spcBef>
          <a:spcPct val="0"/>
        </a:spcBef>
        <a:spcAft>
          <a:spcPct val="0"/>
        </a:spcAft>
        <a:defRPr sz="2946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1pPr>
      <a:lvl2pPr marL="900133" indent="-344207" algn="ctr" rtl="0" eaLnBrk="0" fontAlgn="base" hangingPunct="0">
        <a:spcBef>
          <a:spcPct val="0"/>
        </a:spcBef>
        <a:spcAft>
          <a:spcPct val="0"/>
        </a:spcAft>
        <a:defRPr sz="2946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2pPr>
      <a:lvl3pPr marL="1384619" indent="-272767" algn="ctr" rtl="0" eaLnBrk="0" fontAlgn="base" hangingPunct="0">
        <a:spcBef>
          <a:spcPct val="0"/>
        </a:spcBef>
        <a:spcAft>
          <a:spcPct val="0"/>
        </a:spcAft>
        <a:defRPr sz="2946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3pPr>
      <a:lvl4pPr marL="1940545" indent="-272767" algn="ctr" rtl="0" eaLnBrk="0" fontAlgn="base" hangingPunct="0">
        <a:spcBef>
          <a:spcPct val="0"/>
        </a:spcBef>
        <a:spcAft>
          <a:spcPct val="0"/>
        </a:spcAft>
        <a:defRPr sz="2946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4pPr>
      <a:lvl5pPr marL="2495173" indent="-272767" algn="ctr" rtl="0" eaLnBrk="0" fontAlgn="base" hangingPunct="0">
        <a:spcBef>
          <a:spcPct val="0"/>
        </a:spcBef>
        <a:spcAft>
          <a:spcPct val="0"/>
        </a:spcAft>
        <a:defRPr sz="2946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5pPr>
      <a:lvl6pPr marL="555415" algn="ctr" rtl="0" fontAlgn="base">
        <a:spcBef>
          <a:spcPct val="0"/>
        </a:spcBef>
        <a:spcAft>
          <a:spcPct val="0"/>
        </a:spcAft>
        <a:defRPr sz="2946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6pPr>
      <a:lvl7pPr marL="1110824" algn="ctr" rtl="0" fontAlgn="base">
        <a:spcBef>
          <a:spcPct val="0"/>
        </a:spcBef>
        <a:spcAft>
          <a:spcPct val="0"/>
        </a:spcAft>
        <a:defRPr sz="2946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7pPr>
      <a:lvl8pPr marL="1666240" algn="ctr" rtl="0" fontAlgn="base">
        <a:spcBef>
          <a:spcPct val="0"/>
        </a:spcBef>
        <a:spcAft>
          <a:spcPct val="0"/>
        </a:spcAft>
        <a:defRPr sz="2946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8pPr>
      <a:lvl9pPr marL="2221650" algn="ctr" rtl="0" fontAlgn="base">
        <a:spcBef>
          <a:spcPct val="0"/>
        </a:spcBef>
        <a:spcAft>
          <a:spcPct val="0"/>
        </a:spcAft>
        <a:defRPr sz="2946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9pPr>
    </p:bodyStyle>
    <p:otherStyle>
      <a:defPPr>
        <a:defRPr lang="en-US"/>
      </a:defPPr>
      <a:lvl1pPr marL="0" algn="l" defTabSz="555415" rtl="0" eaLnBrk="1" latinLnBrk="0" hangingPunct="1">
        <a:defRPr sz="2209" kern="1200">
          <a:solidFill>
            <a:schemeClr val="tx1"/>
          </a:solidFill>
          <a:latin typeface="+mn-lt"/>
          <a:ea typeface="+mn-ea"/>
          <a:cs typeface="+mn-cs"/>
        </a:defRPr>
      </a:lvl1pPr>
      <a:lvl2pPr marL="555415" algn="l" defTabSz="555415" rtl="0" eaLnBrk="1" latinLnBrk="0" hangingPunct="1">
        <a:defRPr sz="2209" kern="1200">
          <a:solidFill>
            <a:schemeClr val="tx1"/>
          </a:solidFill>
          <a:latin typeface="+mn-lt"/>
          <a:ea typeface="+mn-ea"/>
          <a:cs typeface="+mn-cs"/>
        </a:defRPr>
      </a:lvl2pPr>
      <a:lvl3pPr marL="1110824" algn="l" defTabSz="555415" rtl="0" eaLnBrk="1" latinLnBrk="0" hangingPunct="1">
        <a:defRPr sz="2209" kern="1200">
          <a:solidFill>
            <a:schemeClr val="tx1"/>
          </a:solidFill>
          <a:latin typeface="+mn-lt"/>
          <a:ea typeface="+mn-ea"/>
          <a:cs typeface="+mn-cs"/>
        </a:defRPr>
      </a:lvl3pPr>
      <a:lvl4pPr marL="1666240" algn="l" defTabSz="555415" rtl="0" eaLnBrk="1" latinLnBrk="0" hangingPunct="1">
        <a:defRPr sz="2209" kern="1200">
          <a:solidFill>
            <a:schemeClr val="tx1"/>
          </a:solidFill>
          <a:latin typeface="+mn-lt"/>
          <a:ea typeface="+mn-ea"/>
          <a:cs typeface="+mn-cs"/>
        </a:defRPr>
      </a:lvl4pPr>
      <a:lvl5pPr marL="2221650" algn="l" defTabSz="555415" rtl="0" eaLnBrk="1" latinLnBrk="0" hangingPunct="1">
        <a:defRPr sz="2209" kern="1200">
          <a:solidFill>
            <a:schemeClr val="tx1"/>
          </a:solidFill>
          <a:latin typeface="+mn-lt"/>
          <a:ea typeface="+mn-ea"/>
          <a:cs typeface="+mn-cs"/>
        </a:defRPr>
      </a:lvl5pPr>
      <a:lvl6pPr marL="2777062" algn="l" defTabSz="555415" rtl="0" eaLnBrk="1" latinLnBrk="0" hangingPunct="1">
        <a:defRPr sz="2209" kern="1200">
          <a:solidFill>
            <a:schemeClr val="tx1"/>
          </a:solidFill>
          <a:latin typeface="+mn-lt"/>
          <a:ea typeface="+mn-ea"/>
          <a:cs typeface="+mn-cs"/>
        </a:defRPr>
      </a:lvl6pPr>
      <a:lvl7pPr marL="3332478" algn="l" defTabSz="555415" rtl="0" eaLnBrk="1" latinLnBrk="0" hangingPunct="1">
        <a:defRPr sz="2209" kern="1200">
          <a:solidFill>
            <a:schemeClr val="tx1"/>
          </a:solidFill>
          <a:latin typeface="+mn-lt"/>
          <a:ea typeface="+mn-ea"/>
          <a:cs typeface="+mn-cs"/>
        </a:defRPr>
      </a:lvl7pPr>
      <a:lvl8pPr marL="3887888" algn="l" defTabSz="555415" rtl="0" eaLnBrk="1" latinLnBrk="0" hangingPunct="1">
        <a:defRPr sz="2209" kern="1200">
          <a:solidFill>
            <a:schemeClr val="tx1"/>
          </a:solidFill>
          <a:latin typeface="+mn-lt"/>
          <a:ea typeface="+mn-ea"/>
          <a:cs typeface="+mn-cs"/>
        </a:defRPr>
      </a:lvl8pPr>
      <a:lvl9pPr marL="4443301" algn="l" defTabSz="555415" rtl="0" eaLnBrk="1" latinLnBrk="0" hangingPunct="1">
        <a:defRPr sz="220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00"/>
            </a:gs>
            <a:gs pos="100000">
              <a:srgbClr val="31313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1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2919" y="2834121"/>
            <a:ext cx="10541000" cy="2576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9804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>
                    <a:alpha val="9804"/>
                  </a:schemeClr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1422400" y="4236894"/>
            <a:ext cx="11785600" cy="9598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75425" tIns="75425" rIns="75425" bIns="7542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Helvetica Neue" charset="0"/>
              </a:rPr>
              <a:t>Click to edit Master text styles</a:t>
            </a:r>
          </a:p>
          <a:p>
            <a:pPr lvl="1"/>
            <a:r>
              <a:rPr lang="en-US">
                <a:sym typeface="Helvetica Neue" charset="0"/>
              </a:rPr>
              <a:t>Second level</a:t>
            </a:r>
          </a:p>
          <a:p>
            <a:pPr lvl="2"/>
            <a:r>
              <a:rPr lang="en-US">
                <a:sym typeface="Helvetica Neue" charset="0"/>
              </a:rPr>
              <a:t>Third level</a:t>
            </a:r>
          </a:p>
          <a:p>
            <a:pPr lvl="3"/>
            <a:r>
              <a:rPr lang="en-US">
                <a:sym typeface="Helvetica Neue" charset="0"/>
              </a:rPr>
              <a:t>Fourth level</a:t>
            </a:r>
          </a:p>
          <a:p>
            <a:pPr lvl="4"/>
            <a:r>
              <a:rPr lang="en-US">
                <a:sym typeface="Helvetica Neue" charset="0"/>
              </a:rPr>
              <a:t>Fifth level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1422400" y="1387188"/>
            <a:ext cx="11785600" cy="27730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75425" tIns="75425" rIns="75425" bIns="75425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Helvetica Neue" charset="0"/>
              </a:rPr>
              <a:t>Click to edit Master title style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6546">
          <a:solidFill>
            <a:srgbClr val="E6E6E6"/>
          </a:solidFill>
          <a:latin typeface="+mj-lt"/>
          <a:ea typeface="+mj-ea"/>
          <a:cs typeface="+mj-cs"/>
          <a:sym typeface="Helvetica Neue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6546">
          <a:solidFill>
            <a:srgbClr val="E6E6E6"/>
          </a:solidFill>
          <a:latin typeface="Helvetica Neue" charset="0"/>
          <a:ea typeface="ヒラギノ角ゴ ProN W3" charset="0"/>
          <a:cs typeface="ヒラギノ角ゴ ProN W3" charset="0"/>
          <a:sym typeface="Helvetica Neue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6546">
          <a:solidFill>
            <a:srgbClr val="E6E6E6"/>
          </a:solidFill>
          <a:latin typeface="Helvetica Neue" charset="0"/>
          <a:ea typeface="ヒラギノ角ゴ ProN W3" charset="0"/>
          <a:cs typeface="ヒラギノ角ゴ ProN W3" charset="0"/>
          <a:sym typeface="Helvetica Neue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6546">
          <a:solidFill>
            <a:srgbClr val="E6E6E6"/>
          </a:solidFill>
          <a:latin typeface="Helvetica Neue" charset="0"/>
          <a:ea typeface="ヒラギノ角ゴ ProN W3" charset="0"/>
          <a:cs typeface="ヒラギノ角ゴ ProN W3" charset="0"/>
          <a:sym typeface="Helvetica Neue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6546">
          <a:solidFill>
            <a:srgbClr val="E6E6E6"/>
          </a:solidFill>
          <a:latin typeface="Helvetica Neue" charset="0"/>
          <a:ea typeface="ヒラギノ角ゴ ProN W3" charset="0"/>
          <a:cs typeface="ヒラギノ角ゴ ProN W3" charset="0"/>
          <a:sym typeface="Helvetica Neue" charset="0"/>
        </a:defRPr>
      </a:lvl5pPr>
      <a:lvl6pPr marL="555415" algn="ctr" rtl="0" fontAlgn="base">
        <a:spcBef>
          <a:spcPct val="0"/>
        </a:spcBef>
        <a:spcAft>
          <a:spcPct val="0"/>
        </a:spcAft>
        <a:defRPr sz="6546">
          <a:solidFill>
            <a:srgbClr val="E6E6E6"/>
          </a:solidFill>
          <a:latin typeface="Helvetica Neue" charset="0"/>
          <a:ea typeface="ヒラギノ角ゴ ProN W3" charset="0"/>
          <a:cs typeface="ヒラギノ角ゴ ProN W3" charset="0"/>
          <a:sym typeface="Helvetica Neue" charset="0"/>
        </a:defRPr>
      </a:lvl6pPr>
      <a:lvl7pPr marL="1110824" algn="ctr" rtl="0" fontAlgn="base">
        <a:spcBef>
          <a:spcPct val="0"/>
        </a:spcBef>
        <a:spcAft>
          <a:spcPct val="0"/>
        </a:spcAft>
        <a:defRPr sz="6546">
          <a:solidFill>
            <a:srgbClr val="E6E6E6"/>
          </a:solidFill>
          <a:latin typeface="Helvetica Neue" charset="0"/>
          <a:ea typeface="ヒラギノ角ゴ ProN W3" charset="0"/>
          <a:cs typeface="ヒラギノ角ゴ ProN W3" charset="0"/>
          <a:sym typeface="Helvetica Neue" charset="0"/>
        </a:defRPr>
      </a:lvl7pPr>
      <a:lvl8pPr marL="1666240" algn="ctr" rtl="0" fontAlgn="base">
        <a:spcBef>
          <a:spcPct val="0"/>
        </a:spcBef>
        <a:spcAft>
          <a:spcPct val="0"/>
        </a:spcAft>
        <a:defRPr sz="6546">
          <a:solidFill>
            <a:srgbClr val="E6E6E6"/>
          </a:solidFill>
          <a:latin typeface="Helvetica Neue" charset="0"/>
          <a:ea typeface="ヒラギノ角ゴ ProN W3" charset="0"/>
          <a:cs typeface="ヒラギノ角ゴ ProN W3" charset="0"/>
          <a:sym typeface="Helvetica Neue" charset="0"/>
        </a:defRPr>
      </a:lvl8pPr>
      <a:lvl9pPr marL="2221650" algn="ctr" rtl="0" fontAlgn="base">
        <a:spcBef>
          <a:spcPct val="0"/>
        </a:spcBef>
        <a:spcAft>
          <a:spcPct val="0"/>
        </a:spcAft>
        <a:defRPr sz="6546">
          <a:solidFill>
            <a:srgbClr val="E6E6E6"/>
          </a:solidFill>
          <a:latin typeface="Helvetica Neue" charset="0"/>
          <a:ea typeface="ヒラギノ角ゴ ProN W3" charset="0"/>
          <a:cs typeface="ヒラギノ角ゴ ProN W3" charset="0"/>
          <a:sym typeface="Helvetica Neue" charset="0"/>
        </a:defRPr>
      </a:lvl9pPr>
    </p:titleStyle>
    <p:bodyStyle>
      <a:lvl1pPr marL="413048" indent="-413048" algn="ctr" rtl="0" eaLnBrk="0" fontAlgn="base" hangingPunct="0">
        <a:spcBef>
          <a:spcPct val="0"/>
        </a:spcBef>
        <a:spcAft>
          <a:spcPct val="0"/>
        </a:spcAft>
        <a:defRPr sz="2946">
          <a:solidFill>
            <a:srgbClr val="E6E6E6"/>
          </a:solidFill>
          <a:latin typeface="+mn-lt"/>
          <a:ea typeface="+mn-ea"/>
          <a:cs typeface="+mn-cs"/>
          <a:sym typeface="Helvetica Neue" charset="0"/>
        </a:defRPr>
      </a:lvl1pPr>
      <a:lvl2pPr marL="900133" indent="-344207" algn="ctr" rtl="0" eaLnBrk="0" fontAlgn="base" hangingPunct="0">
        <a:spcBef>
          <a:spcPct val="0"/>
        </a:spcBef>
        <a:spcAft>
          <a:spcPct val="0"/>
        </a:spcAft>
        <a:defRPr sz="2946">
          <a:solidFill>
            <a:srgbClr val="E6E6E6"/>
          </a:solidFill>
          <a:latin typeface="+mn-lt"/>
          <a:ea typeface="+mn-ea"/>
          <a:cs typeface="+mn-cs"/>
          <a:sym typeface="Helvetica Neue" charset="0"/>
        </a:defRPr>
      </a:lvl2pPr>
      <a:lvl3pPr marL="1384619" indent="-272767" algn="ctr" rtl="0" eaLnBrk="0" fontAlgn="base" hangingPunct="0">
        <a:spcBef>
          <a:spcPct val="0"/>
        </a:spcBef>
        <a:spcAft>
          <a:spcPct val="0"/>
        </a:spcAft>
        <a:defRPr sz="2946">
          <a:solidFill>
            <a:srgbClr val="E6E6E6"/>
          </a:solidFill>
          <a:latin typeface="+mn-lt"/>
          <a:ea typeface="+mn-ea"/>
          <a:cs typeface="+mn-cs"/>
          <a:sym typeface="Helvetica Neue" charset="0"/>
        </a:defRPr>
      </a:lvl3pPr>
      <a:lvl4pPr marL="1940545" indent="-272767" algn="ctr" rtl="0" eaLnBrk="0" fontAlgn="base" hangingPunct="0">
        <a:spcBef>
          <a:spcPct val="0"/>
        </a:spcBef>
        <a:spcAft>
          <a:spcPct val="0"/>
        </a:spcAft>
        <a:defRPr sz="2946">
          <a:solidFill>
            <a:srgbClr val="E6E6E6"/>
          </a:solidFill>
          <a:latin typeface="+mn-lt"/>
          <a:ea typeface="+mn-ea"/>
          <a:cs typeface="+mn-cs"/>
          <a:sym typeface="Helvetica Neue" charset="0"/>
        </a:defRPr>
      </a:lvl4pPr>
      <a:lvl5pPr marL="2495173" indent="-272767" algn="ctr" rtl="0" eaLnBrk="0" fontAlgn="base" hangingPunct="0">
        <a:spcBef>
          <a:spcPct val="0"/>
        </a:spcBef>
        <a:spcAft>
          <a:spcPct val="0"/>
        </a:spcAft>
        <a:defRPr sz="2946">
          <a:solidFill>
            <a:srgbClr val="E6E6E6"/>
          </a:solidFill>
          <a:latin typeface="+mn-lt"/>
          <a:ea typeface="+mn-ea"/>
          <a:cs typeface="+mn-cs"/>
          <a:sym typeface="Helvetica Neue" charset="0"/>
        </a:defRPr>
      </a:lvl5pPr>
      <a:lvl6pPr marL="555415" algn="ctr" rtl="0" fontAlgn="base">
        <a:spcBef>
          <a:spcPct val="0"/>
        </a:spcBef>
        <a:spcAft>
          <a:spcPct val="0"/>
        </a:spcAft>
        <a:defRPr sz="2946">
          <a:solidFill>
            <a:srgbClr val="E6E6E6"/>
          </a:solidFill>
          <a:latin typeface="+mn-lt"/>
          <a:ea typeface="+mn-ea"/>
          <a:cs typeface="+mn-cs"/>
          <a:sym typeface="Helvetica Neue" charset="0"/>
        </a:defRPr>
      </a:lvl6pPr>
      <a:lvl7pPr marL="1110824" algn="ctr" rtl="0" fontAlgn="base">
        <a:spcBef>
          <a:spcPct val="0"/>
        </a:spcBef>
        <a:spcAft>
          <a:spcPct val="0"/>
        </a:spcAft>
        <a:defRPr sz="2946">
          <a:solidFill>
            <a:srgbClr val="E6E6E6"/>
          </a:solidFill>
          <a:latin typeface="+mn-lt"/>
          <a:ea typeface="+mn-ea"/>
          <a:cs typeface="+mn-cs"/>
          <a:sym typeface="Helvetica Neue" charset="0"/>
        </a:defRPr>
      </a:lvl7pPr>
      <a:lvl8pPr marL="1666240" algn="ctr" rtl="0" fontAlgn="base">
        <a:spcBef>
          <a:spcPct val="0"/>
        </a:spcBef>
        <a:spcAft>
          <a:spcPct val="0"/>
        </a:spcAft>
        <a:defRPr sz="2946">
          <a:solidFill>
            <a:srgbClr val="E6E6E6"/>
          </a:solidFill>
          <a:latin typeface="+mn-lt"/>
          <a:ea typeface="+mn-ea"/>
          <a:cs typeface="+mn-cs"/>
          <a:sym typeface="Helvetica Neue" charset="0"/>
        </a:defRPr>
      </a:lvl8pPr>
      <a:lvl9pPr marL="2221650" algn="ctr" rtl="0" fontAlgn="base">
        <a:spcBef>
          <a:spcPct val="0"/>
        </a:spcBef>
        <a:spcAft>
          <a:spcPct val="0"/>
        </a:spcAft>
        <a:defRPr sz="2946">
          <a:solidFill>
            <a:srgbClr val="E6E6E6"/>
          </a:solidFill>
          <a:latin typeface="+mn-lt"/>
          <a:ea typeface="+mn-ea"/>
          <a:cs typeface="+mn-cs"/>
          <a:sym typeface="Helvetica Neue" charset="0"/>
        </a:defRPr>
      </a:lvl9pPr>
    </p:bodyStyle>
    <p:otherStyle>
      <a:defPPr>
        <a:defRPr lang="en-US"/>
      </a:defPPr>
      <a:lvl1pPr marL="0" algn="l" defTabSz="555415" rtl="0" eaLnBrk="1" latinLnBrk="0" hangingPunct="1">
        <a:defRPr sz="2209" kern="1200">
          <a:solidFill>
            <a:schemeClr val="tx1"/>
          </a:solidFill>
          <a:latin typeface="+mn-lt"/>
          <a:ea typeface="+mn-ea"/>
          <a:cs typeface="+mn-cs"/>
        </a:defRPr>
      </a:lvl1pPr>
      <a:lvl2pPr marL="555415" algn="l" defTabSz="555415" rtl="0" eaLnBrk="1" latinLnBrk="0" hangingPunct="1">
        <a:defRPr sz="2209" kern="1200">
          <a:solidFill>
            <a:schemeClr val="tx1"/>
          </a:solidFill>
          <a:latin typeface="+mn-lt"/>
          <a:ea typeface="+mn-ea"/>
          <a:cs typeface="+mn-cs"/>
        </a:defRPr>
      </a:lvl2pPr>
      <a:lvl3pPr marL="1110824" algn="l" defTabSz="555415" rtl="0" eaLnBrk="1" latinLnBrk="0" hangingPunct="1">
        <a:defRPr sz="2209" kern="1200">
          <a:solidFill>
            <a:schemeClr val="tx1"/>
          </a:solidFill>
          <a:latin typeface="+mn-lt"/>
          <a:ea typeface="+mn-ea"/>
          <a:cs typeface="+mn-cs"/>
        </a:defRPr>
      </a:lvl3pPr>
      <a:lvl4pPr marL="1666240" algn="l" defTabSz="555415" rtl="0" eaLnBrk="1" latinLnBrk="0" hangingPunct="1">
        <a:defRPr sz="2209" kern="1200">
          <a:solidFill>
            <a:schemeClr val="tx1"/>
          </a:solidFill>
          <a:latin typeface="+mn-lt"/>
          <a:ea typeface="+mn-ea"/>
          <a:cs typeface="+mn-cs"/>
        </a:defRPr>
      </a:lvl4pPr>
      <a:lvl5pPr marL="2221650" algn="l" defTabSz="555415" rtl="0" eaLnBrk="1" latinLnBrk="0" hangingPunct="1">
        <a:defRPr sz="2209" kern="1200">
          <a:solidFill>
            <a:schemeClr val="tx1"/>
          </a:solidFill>
          <a:latin typeface="+mn-lt"/>
          <a:ea typeface="+mn-ea"/>
          <a:cs typeface="+mn-cs"/>
        </a:defRPr>
      </a:lvl5pPr>
      <a:lvl6pPr marL="2777062" algn="l" defTabSz="555415" rtl="0" eaLnBrk="1" latinLnBrk="0" hangingPunct="1">
        <a:defRPr sz="2209" kern="1200">
          <a:solidFill>
            <a:schemeClr val="tx1"/>
          </a:solidFill>
          <a:latin typeface="+mn-lt"/>
          <a:ea typeface="+mn-ea"/>
          <a:cs typeface="+mn-cs"/>
        </a:defRPr>
      </a:lvl6pPr>
      <a:lvl7pPr marL="3332478" algn="l" defTabSz="555415" rtl="0" eaLnBrk="1" latinLnBrk="0" hangingPunct="1">
        <a:defRPr sz="2209" kern="1200">
          <a:solidFill>
            <a:schemeClr val="tx1"/>
          </a:solidFill>
          <a:latin typeface="+mn-lt"/>
          <a:ea typeface="+mn-ea"/>
          <a:cs typeface="+mn-cs"/>
        </a:defRPr>
      </a:lvl7pPr>
      <a:lvl8pPr marL="3887888" algn="l" defTabSz="555415" rtl="0" eaLnBrk="1" latinLnBrk="0" hangingPunct="1">
        <a:defRPr sz="2209" kern="1200">
          <a:solidFill>
            <a:schemeClr val="tx1"/>
          </a:solidFill>
          <a:latin typeface="+mn-lt"/>
          <a:ea typeface="+mn-ea"/>
          <a:cs typeface="+mn-cs"/>
        </a:defRPr>
      </a:lvl8pPr>
      <a:lvl9pPr marL="4443301" algn="l" defTabSz="555415" rtl="0" eaLnBrk="1" latinLnBrk="0" hangingPunct="1">
        <a:defRPr sz="220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00"/>
            </a:gs>
            <a:gs pos="100000">
              <a:srgbClr val="31313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1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2919" y="2834121"/>
            <a:ext cx="10541000" cy="2576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  <p:sldLayoutId id="2147483708" r:id="rId2"/>
    <p:sldLayoutId id="2147483709" r:id="rId3"/>
    <p:sldLayoutId id="2147483710" r:id="rId4"/>
    <p:sldLayoutId id="2147483711" r:id="rId5"/>
    <p:sldLayoutId id="2147483712" r:id="rId6"/>
    <p:sldLayoutId id="2147483713" r:id="rId7"/>
    <p:sldLayoutId id="2147483714" r:id="rId8"/>
    <p:sldLayoutId id="2147483715" r:id="rId9"/>
    <p:sldLayoutId id="2147483716" r:id="rId10"/>
    <p:sldLayoutId id="2147483717" r:id="rId1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6546">
          <a:solidFill>
            <a:srgbClr val="E6E6E6"/>
          </a:solidFill>
          <a:latin typeface="+mj-lt"/>
          <a:ea typeface="+mj-ea"/>
          <a:cs typeface="+mj-cs"/>
          <a:sym typeface="Helvetica Neue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6546">
          <a:solidFill>
            <a:srgbClr val="E6E6E6"/>
          </a:solidFill>
          <a:latin typeface="Helvetica Neue" charset="0"/>
          <a:ea typeface="ヒラギノ角ゴ ProN W3" charset="0"/>
          <a:cs typeface="ヒラギノ角ゴ ProN W3" charset="0"/>
          <a:sym typeface="Helvetica Neue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6546">
          <a:solidFill>
            <a:srgbClr val="E6E6E6"/>
          </a:solidFill>
          <a:latin typeface="Helvetica Neue" charset="0"/>
          <a:ea typeface="ヒラギノ角ゴ ProN W3" charset="0"/>
          <a:cs typeface="ヒラギノ角ゴ ProN W3" charset="0"/>
          <a:sym typeface="Helvetica Neue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6546">
          <a:solidFill>
            <a:srgbClr val="E6E6E6"/>
          </a:solidFill>
          <a:latin typeface="Helvetica Neue" charset="0"/>
          <a:ea typeface="ヒラギノ角ゴ ProN W3" charset="0"/>
          <a:cs typeface="ヒラギノ角ゴ ProN W3" charset="0"/>
          <a:sym typeface="Helvetica Neue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6546">
          <a:solidFill>
            <a:srgbClr val="E6E6E6"/>
          </a:solidFill>
          <a:latin typeface="Helvetica Neue" charset="0"/>
          <a:ea typeface="ヒラギノ角ゴ ProN W3" charset="0"/>
          <a:cs typeface="ヒラギノ角ゴ ProN W3" charset="0"/>
          <a:sym typeface="Helvetica Neue" charset="0"/>
        </a:defRPr>
      </a:lvl5pPr>
      <a:lvl6pPr marL="555415" algn="ctr" rtl="0" fontAlgn="base">
        <a:spcBef>
          <a:spcPct val="0"/>
        </a:spcBef>
        <a:spcAft>
          <a:spcPct val="0"/>
        </a:spcAft>
        <a:defRPr sz="6546">
          <a:solidFill>
            <a:srgbClr val="E6E6E6"/>
          </a:solidFill>
          <a:latin typeface="Helvetica Neue" charset="0"/>
          <a:ea typeface="ヒラギノ角ゴ ProN W3" charset="0"/>
          <a:cs typeface="ヒラギノ角ゴ ProN W3" charset="0"/>
          <a:sym typeface="Helvetica Neue" charset="0"/>
        </a:defRPr>
      </a:lvl6pPr>
      <a:lvl7pPr marL="1110824" algn="ctr" rtl="0" fontAlgn="base">
        <a:spcBef>
          <a:spcPct val="0"/>
        </a:spcBef>
        <a:spcAft>
          <a:spcPct val="0"/>
        </a:spcAft>
        <a:defRPr sz="6546">
          <a:solidFill>
            <a:srgbClr val="E6E6E6"/>
          </a:solidFill>
          <a:latin typeface="Helvetica Neue" charset="0"/>
          <a:ea typeface="ヒラギノ角ゴ ProN W3" charset="0"/>
          <a:cs typeface="ヒラギノ角ゴ ProN W3" charset="0"/>
          <a:sym typeface="Helvetica Neue" charset="0"/>
        </a:defRPr>
      </a:lvl7pPr>
      <a:lvl8pPr marL="1666240" algn="ctr" rtl="0" fontAlgn="base">
        <a:spcBef>
          <a:spcPct val="0"/>
        </a:spcBef>
        <a:spcAft>
          <a:spcPct val="0"/>
        </a:spcAft>
        <a:defRPr sz="6546">
          <a:solidFill>
            <a:srgbClr val="E6E6E6"/>
          </a:solidFill>
          <a:latin typeface="Helvetica Neue" charset="0"/>
          <a:ea typeface="ヒラギノ角ゴ ProN W3" charset="0"/>
          <a:cs typeface="ヒラギノ角ゴ ProN W3" charset="0"/>
          <a:sym typeface="Helvetica Neue" charset="0"/>
        </a:defRPr>
      </a:lvl8pPr>
      <a:lvl9pPr marL="2221650" algn="ctr" rtl="0" fontAlgn="base">
        <a:spcBef>
          <a:spcPct val="0"/>
        </a:spcBef>
        <a:spcAft>
          <a:spcPct val="0"/>
        </a:spcAft>
        <a:defRPr sz="6546">
          <a:solidFill>
            <a:srgbClr val="E6E6E6"/>
          </a:solidFill>
          <a:latin typeface="Helvetica Neue" charset="0"/>
          <a:ea typeface="ヒラギノ角ゴ ProN W3" charset="0"/>
          <a:cs typeface="ヒラギノ角ゴ ProN W3" charset="0"/>
          <a:sym typeface="Helvetica Neue" charset="0"/>
        </a:defRPr>
      </a:lvl9pPr>
    </p:titleStyle>
    <p:bodyStyle>
      <a:lvl1pPr marL="413048" indent="-413048" algn="ctr" rtl="0" eaLnBrk="0" fontAlgn="base" hangingPunct="0">
        <a:spcBef>
          <a:spcPct val="0"/>
        </a:spcBef>
        <a:spcAft>
          <a:spcPct val="0"/>
        </a:spcAft>
        <a:defRPr sz="2618">
          <a:solidFill>
            <a:srgbClr val="E6E6E6"/>
          </a:solidFill>
          <a:latin typeface="+mn-lt"/>
          <a:ea typeface="+mn-ea"/>
          <a:cs typeface="+mn-cs"/>
          <a:sym typeface="Helvetica Neue" charset="0"/>
        </a:defRPr>
      </a:lvl1pPr>
      <a:lvl2pPr marL="900133" indent="-344207" algn="ctr" rtl="0" eaLnBrk="0" fontAlgn="base" hangingPunct="0">
        <a:spcBef>
          <a:spcPct val="0"/>
        </a:spcBef>
        <a:spcAft>
          <a:spcPct val="0"/>
        </a:spcAft>
        <a:defRPr sz="2618">
          <a:solidFill>
            <a:srgbClr val="E6E6E6"/>
          </a:solidFill>
          <a:latin typeface="+mn-lt"/>
          <a:ea typeface="+mn-ea"/>
          <a:cs typeface="+mn-cs"/>
          <a:sym typeface="Helvetica Neue" charset="0"/>
        </a:defRPr>
      </a:lvl2pPr>
      <a:lvl3pPr marL="1384619" indent="-272767" algn="ctr" rtl="0" eaLnBrk="0" fontAlgn="base" hangingPunct="0">
        <a:spcBef>
          <a:spcPct val="0"/>
        </a:spcBef>
        <a:spcAft>
          <a:spcPct val="0"/>
        </a:spcAft>
        <a:defRPr sz="2618">
          <a:solidFill>
            <a:srgbClr val="E6E6E6"/>
          </a:solidFill>
          <a:latin typeface="+mn-lt"/>
          <a:ea typeface="+mn-ea"/>
          <a:cs typeface="+mn-cs"/>
          <a:sym typeface="Helvetica Neue" charset="0"/>
        </a:defRPr>
      </a:lvl3pPr>
      <a:lvl4pPr marL="1940545" indent="-272767" algn="ctr" rtl="0" eaLnBrk="0" fontAlgn="base" hangingPunct="0">
        <a:spcBef>
          <a:spcPct val="0"/>
        </a:spcBef>
        <a:spcAft>
          <a:spcPct val="0"/>
        </a:spcAft>
        <a:defRPr sz="2618">
          <a:solidFill>
            <a:srgbClr val="E6E6E6"/>
          </a:solidFill>
          <a:latin typeface="+mn-lt"/>
          <a:ea typeface="+mn-ea"/>
          <a:cs typeface="+mn-cs"/>
          <a:sym typeface="Helvetica Neue" charset="0"/>
        </a:defRPr>
      </a:lvl4pPr>
      <a:lvl5pPr marL="2495173" indent="-272767" algn="ctr" rtl="0" eaLnBrk="0" fontAlgn="base" hangingPunct="0">
        <a:spcBef>
          <a:spcPct val="0"/>
        </a:spcBef>
        <a:spcAft>
          <a:spcPct val="0"/>
        </a:spcAft>
        <a:defRPr sz="2618">
          <a:solidFill>
            <a:srgbClr val="E6E6E6"/>
          </a:solidFill>
          <a:latin typeface="+mn-lt"/>
          <a:ea typeface="+mn-ea"/>
          <a:cs typeface="+mn-cs"/>
          <a:sym typeface="Helvetica Neue" charset="0"/>
        </a:defRPr>
      </a:lvl5pPr>
      <a:lvl6pPr marL="555415" algn="ctr" rtl="0" fontAlgn="base">
        <a:spcBef>
          <a:spcPct val="0"/>
        </a:spcBef>
        <a:spcAft>
          <a:spcPct val="0"/>
        </a:spcAft>
        <a:defRPr sz="2618">
          <a:solidFill>
            <a:srgbClr val="E6E6E6"/>
          </a:solidFill>
          <a:latin typeface="+mn-lt"/>
          <a:ea typeface="+mn-ea"/>
          <a:cs typeface="+mn-cs"/>
          <a:sym typeface="Helvetica Neue" charset="0"/>
        </a:defRPr>
      </a:lvl6pPr>
      <a:lvl7pPr marL="1110824" algn="ctr" rtl="0" fontAlgn="base">
        <a:spcBef>
          <a:spcPct val="0"/>
        </a:spcBef>
        <a:spcAft>
          <a:spcPct val="0"/>
        </a:spcAft>
        <a:defRPr sz="2618">
          <a:solidFill>
            <a:srgbClr val="E6E6E6"/>
          </a:solidFill>
          <a:latin typeface="+mn-lt"/>
          <a:ea typeface="+mn-ea"/>
          <a:cs typeface="+mn-cs"/>
          <a:sym typeface="Helvetica Neue" charset="0"/>
        </a:defRPr>
      </a:lvl7pPr>
      <a:lvl8pPr marL="1666240" algn="ctr" rtl="0" fontAlgn="base">
        <a:spcBef>
          <a:spcPct val="0"/>
        </a:spcBef>
        <a:spcAft>
          <a:spcPct val="0"/>
        </a:spcAft>
        <a:defRPr sz="2618">
          <a:solidFill>
            <a:srgbClr val="E6E6E6"/>
          </a:solidFill>
          <a:latin typeface="+mn-lt"/>
          <a:ea typeface="+mn-ea"/>
          <a:cs typeface="+mn-cs"/>
          <a:sym typeface="Helvetica Neue" charset="0"/>
        </a:defRPr>
      </a:lvl8pPr>
      <a:lvl9pPr marL="2221650" algn="ctr" rtl="0" fontAlgn="base">
        <a:spcBef>
          <a:spcPct val="0"/>
        </a:spcBef>
        <a:spcAft>
          <a:spcPct val="0"/>
        </a:spcAft>
        <a:defRPr sz="2618">
          <a:solidFill>
            <a:srgbClr val="E6E6E6"/>
          </a:solidFill>
          <a:latin typeface="+mn-lt"/>
          <a:ea typeface="+mn-ea"/>
          <a:cs typeface="+mn-cs"/>
          <a:sym typeface="Helvetica Neue" charset="0"/>
        </a:defRPr>
      </a:lvl9pPr>
    </p:bodyStyle>
    <p:otherStyle>
      <a:defPPr>
        <a:defRPr lang="en-US"/>
      </a:defPPr>
      <a:lvl1pPr marL="0" algn="l" defTabSz="555415" rtl="0" eaLnBrk="1" latinLnBrk="0" hangingPunct="1">
        <a:defRPr sz="2209" kern="1200">
          <a:solidFill>
            <a:schemeClr val="tx1"/>
          </a:solidFill>
          <a:latin typeface="+mn-lt"/>
          <a:ea typeface="+mn-ea"/>
          <a:cs typeface="+mn-cs"/>
        </a:defRPr>
      </a:lvl1pPr>
      <a:lvl2pPr marL="555415" algn="l" defTabSz="555415" rtl="0" eaLnBrk="1" latinLnBrk="0" hangingPunct="1">
        <a:defRPr sz="2209" kern="1200">
          <a:solidFill>
            <a:schemeClr val="tx1"/>
          </a:solidFill>
          <a:latin typeface="+mn-lt"/>
          <a:ea typeface="+mn-ea"/>
          <a:cs typeface="+mn-cs"/>
        </a:defRPr>
      </a:lvl2pPr>
      <a:lvl3pPr marL="1110824" algn="l" defTabSz="555415" rtl="0" eaLnBrk="1" latinLnBrk="0" hangingPunct="1">
        <a:defRPr sz="2209" kern="1200">
          <a:solidFill>
            <a:schemeClr val="tx1"/>
          </a:solidFill>
          <a:latin typeface="+mn-lt"/>
          <a:ea typeface="+mn-ea"/>
          <a:cs typeface="+mn-cs"/>
        </a:defRPr>
      </a:lvl3pPr>
      <a:lvl4pPr marL="1666240" algn="l" defTabSz="555415" rtl="0" eaLnBrk="1" latinLnBrk="0" hangingPunct="1">
        <a:defRPr sz="2209" kern="1200">
          <a:solidFill>
            <a:schemeClr val="tx1"/>
          </a:solidFill>
          <a:latin typeface="+mn-lt"/>
          <a:ea typeface="+mn-ea"/>
          <a:cs typeface="+mn-cs"/>
        </a:defRPr>
      </a:lvl4pPr>
      <a:lvl5pPr marL="2221650" algn="l" defTabSz="555415" rtl="0" eaLnBrk="1" latinLnBrk="0" hangingPunct="1">
        <a:defRPr sz="2209" kern="1200">
          <a:solidFill>
            <a:schemeClr val="tx1"/>
          </a:solidFill>
          <a:latin typeface="+mn-lt"/>
          <a:ea typeface="+mn-ea"/>
          <a:cs typeface="+mn-cs"/>
        </a:defRPr>
      </a:lvl5pPr>
      <a:lvl6pPr marL="2777062" algn="l" defTabSz="555415" rtl="0" eaLnBrk="1" latinLnBrk="0" hangingPunct="1">
        <a:defRPr sz="2209" kern="1200">
          <a:solidFill>
            <a:schemeClr val="tx1"/>
          </a:solidFill>
          <a:latin typeface="+mn-lt"/>
          <a:ea typeface="+mn-ea"/>
          <a:cs typeface="+mn-cs"/>
        </a:defRPr>
      </a:lvl6pPr>
      <a:lvl7pPr marL="3332478" algn="l" defTabSz="555415" rtl="0" eaLnBrk="1" latinLnBrk="0" hangingPunct="1">
        <a:defRPr sz="2209" kern="1200">
          <a:solidFill>
            <a:schemeClr val="tx1"/>
          </a:solidFill>
          <a:latin typeface="+mn-lt"/>
          <a:ea typeface="+mn-ea"/>
          <a:cs typeface="+mn-cs"/>
        </a:defRPr>
      </a:lvl7pPr>
      <a:lvl8pPr marL="3887888" algn="l" defTabSz="555415" rtl="0" eaLnBrk="1" latinLnBrk="0" hangingPunct="1">
        <a:defRPr sz="2209" kern="1200">
          <a:solidFill>
            <a:schemeClr val="tx1"/>
          </a:solidFill>
          <a:latin typeface="+mn-lt"/>
          <a:ea typeface="+mn-ea"/>
          <a:cs typeface="+mn-cs"/>
        </a:defRPr>
      </a:lvl8pPr>
      <a:lvl9pPr marL="4443301" algn="l" defTabSz="555415" rtl="0" eaLnBrk="1" latinLnBrk="0" hangingPunct="1">
        <a:defRPr sz="220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00"/>
            </a:gs>
            <a:gs pos="100000">
              <a:srgbClr val="31313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1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2919" y="2834121"/>
            <a:ext cx="10541000" cy="2576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9804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>
                    <a:alpha val="9804"/>
                  </a:schemeClr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422400" y="6202074"/>
            <a:ext cx="11785600" cy="14482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75425" tIns="75425" rIns="75425" bIns="7542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Helvetica Neue" charset="0"/>
              </a:rPr>
              <a:t>Click to edit Master title style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8" r:id="rId1"/>
    <p:sldLayoutId id="2147483719" r:id="rId2"/>
    <p:sldLayoutId id="2147483720" r:id="rId3"/>
    <p:sldLayoutId id="2147483721" r:id="rId4"/>
    <p:sldLayoutId id="2147483722" r:id="rId5"/>
    <p:sldLayoutId id="2147483723" r:id="rId6"/>
    <p:sldLayoutId id="2147483724" r:id="rId7"/>
    <p:sldLayoutId id="2147483725" r:id="rId8"/>
    <p:sldLayoutId id="2147483726" r:id="rId9"/>
    <p:sldLayoutId id="2147483727" r:id="rId10"/>
    <p:sldLayoutId id="2147483728" r:id="rId1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6546">
          <a:solidFill>
            <a:srgbClr val="E6E6E6"/>
          </a:solidFill>
          <a:latin typeface="+mj-lt"/>
          <a:ea typeface="+mj-ea"/>
          <a:cs typeface="+mj-cs"/>
          <a:sym typeface="Helvetica Neue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6546">
          <a:solidFill>
            <a:srgbClr val="E6E6E6"/>
          </a:solidFill>
          <a:latin typeface="Helvetica Neue" charset="0"/>
          <a:ea typeface="ヒラギノ角ゴ ProN W3" charset="0"/>
          <a:cs typeface="ヒラギノ角ゴ ProN W3" charset="0"/>
          <a:sym typeface="Helvetica Neue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6546">
          <a:solidFill>
            <a:srgbClr val="E6E6E6"/>
          </a:solidFill>
          <a:latin typeface="Helvetica Neue" charset="0"/>
          <a:ea typeface="ヒラギノ角ゴ ProN W3" charset="0"/>
          <a:cs typeface="ヒラギノ角ゴ ProN W3" charset="0"/>
          <a:sym typeface="Helvetica Neue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6546">
          <a:solidFill>
            <a:srgbClr val="E6E6E6"/>
          </a:solidFill>
          <a:latin typeface="Helvetica Neue" charset="0"/>
          <a:ea typeface="ヒラギノ角ゴ ProN W3" charset="0"/>
          <a:cs typeface="ヒラギノ角ゴ ProN W3" charset="0"/>
          <a:sym typeface="Helvetica Neue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6546">
          <a:solidFill>
            <a:srgbClr val="E6E6E6"/>
          </a:solidFill>
          <a:latin typeface="Helvetica Neue" charset="0"/>
          <a:ea typeface="ヒラギノ角ゴ ProN W3" charset="0"/>
          <a:cs typeface="ヒラギノ角ゴ ProN W3" charset="0"/>
          <a:sym typeface="Helvetica Neue" charset="0"/>
        </a:defRPr>
      </a:lvl5pPr>
      <a:lvl6pPr marL="555415" algn="ctr" rtl="0" fontAlgn="base">
        <a:spcBef>
          <a:spcPct val="0"/>
        </a:spcBef>
        <a:spcAft>
          <a:spcPct val="0"/>
        </a:spcAft>
        <a:defRPr sz="6546">
          <a:solidFill>
            <a:srgbClr val="E6E6E6"/>
          </a:solidFill>
          <a:latin typeface="Helvetica Neue" charset="0"/>
          <a:ea typeface="ヒラギノ角ゴ ProN W3" charset="0"/>
          <a:cs typeface="ヒラギノ角ゴ ProN W3" charset="0"/>
          <a:sym typeface="Helvetica Neue" charset="0"/>
        </a:defRPr>
      </a:lvl6pPr>
      <a:lvl7pPr marL="1110824" algn="ctr" rtl="0" fontAlgn="base">
        <a:spcBef>
          <a:spcPct val="0"/>
        </a:spcBef>
        <a:spcAft>
          <a:spcPct val="0"/>
        </a:spcAft>
        <a:defRPr sz="6546">
          <a:solidFill>
            <a:srgbClr val="E6E6E6"/>
          </a:solidFill>
          <a:latin typeface="Helvetica Neue" charset="0"/>
          <a:ea typeface="ヒラギノ角ゴ ProN W3" charset="0"/>
          <a:cs typeface="ヒラギノ角ゴ ProN W3" charset="0"/>
          <a:sym typeface="Helvetica Neue" charset="0"/>
        </a:defRPr>
      </a:lvl7pPr>
      <a:lvl8pPr marL="1666240" algn="ctr" rtl="0" fontAlgn="base">
        <a:spcBef>
          <a:spcPct val="0"/>
        </a:spcBef>
        <a:spcAft>
          <a:spcPct val="0"/>
        </a:spcAft>
        <a:defRPr sz="6546">
          <a:solidFill>
            <a:srgbClr val="E6E6E6"/>
          </a:solidFill>
          <a:latin typeface="Helvetica Neue" charset="0"/>
          <a:ea typeface="ヒラギノ角ゴ ProN W3" charset="0"/>
          <a:cs typeface="ヒラギノ角ゴ ProN W3" charset="0"/>
          <a:sym typeface="Helvetica Neue" charset="0"/>
        </a:defRPr>
      </a:lvl8pPr>
      <a:lvl9pPr marL="2221650" algn="ctr" rtl="0" fontAlgn="base">
        <a:spcBef>
          <a:spcPct val="0"/>
        </a:spcBef>
        <a:spcAft>
          <a:spcPct val="0"/>
        </a:spcAft>
        <a:defRPr sz="6546">
          <a:solidFill>
            <a:srgbClr val="E6E6E6"/>
          </a:solidFill>
          <a:latin typeface="Helvetica Neue" charset="0"/>
          <a:ea typeface="ヒラギノ角ゴ ProN W3" charset="0"/>
          <a:cs typeface="ヒラギノ角ゴ ProN W3" charset="0"/>
          <a:sym typeface="Helvetica Neue" charset="0"/>
        </a:defRPr>
      </a:lvl9pPr>
    </p:titleStyle>
    <p:bodyStyle>
      <a:lvl1pPr marL="413048" indent="-413048" algn="ctr" rtl="0" eaLnBrk="0" fontAlgn="base" hangingPunct="0">
        <a:spcBef>
          <a:spcPct val="0"/>
        </a:spcBef>
        <a:spcAft>
          <a:spcPct val="0"/>
        </a:spcAft>
        <a:defRPr sz="2946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1pPr>
      <a:lvl2pPr marL="900133" indent="-344207" algn="ctr" rtl="0" eaLnBrk="0" fontAlgn="base" hangingPunct="0">
        <a:spcBef>
          <a:spcPct val="0"/>
        </a:spcBef>
        <a:spcAft>
          <a:spcPct val="0"/>
        </a:spcAft>
        <a:defRPr sz="2946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2pPr>
      <a:lvl3pPr marL="1384619" indent="-272767" algn="ctr" rtl="0" eaLnBrk="0" fontAlgn="base" hangingPunct="0">
        <a:spcBef>
          <a:spcPct val="0"/>
        </a:spcBef>
        <a:spcAft>
          <a:spcPct val="0"/>
        </a:spcAft>
        <a:defRPr sz="2946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3pPr>
      <a:lvl4pPr marL="1940545" indent="-272767" algn="ctr" rtl="0" eaLnBrk="0" fontAlgn="base" hangingPunct="0">
        <a:spcBef>
          <a:spcPct val="0"/>
        </a:spcBef>
        <a:spcAft>
          <a:spcPct val="0"/>
        </a:spcAft>
        <a:defRPr sz="2946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4pPr>
      <a:lvl5pPr marL="2495173" indent="-272767" algn="ctr" rtl="0" eaLnBrk="0" fontAlgn="base" hangingPunct="0">
        <a:spcBef>
          <a:spcPct val="0"/>
        </a:spcBef>
        <a:spcAft>
          <a:spcPct val="0"/>
        </a:spcAft>
        <a:defRPr sz="2946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5pPr>
      <a:lvl6pPr marL="555415" algn="ctr" rtl="0" fontAlgn="base">
        <a:spcBef>
          <a:spcPct val="0"/>
        </a:spcBef>
        <a:spcAft>
          <a:spcPct val="0"/>
        </a:spcAft>
        <a:defRPr sz="2946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6pPr>
      <a:lvl7pPr marL="1110824" algn="ctr" rtl="0" fontAlgn="base">
        <a:spcBef>
          <a:spcPct val="0"/>
        </a:spcBef>
        <a:spcAft>
          <a:spcPct val="0"/>
        </a:spcAft>
        <a:defRPr sz="2946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7pPr>
      <a:lvl8pPr marL="1666240" algn="ctr" rtl="0" fontAlgn="base">
        <a:spcBef>
          <a:spcPct val="0"/>
        </a:spcBef>
        <a:spcAft>
          <a:spcPct val="0"/>
        </a:spcAft>
        <a:defRPr sz="2946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8pPr>
      <a:lvl9pPr marL="2221650" algn="ctr" rtl="0" fontAlgn="base">
        <a:spcBef>
          <a:spcPct val="0"/>
        </a:spcBef>
        <a:spcAft>
          <a:spcPct val="0"/>
        </a:spcAft>
        <a:defRPr sz="2946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9pPr>
    </p:bodyStyle>
    <p:otherStyle>
      <a:defPPr>
        <a:defRPr lang="en-US"/>
      </a:defPPr>
      <a:lvl1pPr marL="0" algn="l" defTabSz="555415" rtl="0" eaLnBrk="1" latinLnBrk="0" hangingPunct="1">
        <a:defRPr sz="2209" kern="1200">
          <a:solidFill>
            <a:schemeClr val="tx1"/>
          </a:solidFill>
          <a:latin typeface="+mn-lt"/>
          <a:ea typeface="+mn-ea"/>
          <a:cs typeface="+mn-cs"/>
        </a:defRPr>
      </a:lvl1pPr>
      <a:lvl2pPr marL="555415" algn="l" defTabSz="555415" rtl="0" eaLnBrk="1" latinLnBrk="0" hangingPunct="1">
        <a:defRPr sz="2209" kern="1200">
          <a:solidFill>
            <a:schemeClr val="tx1"/>
          </a:solidFill>
          <a:latin typeface="+mn-lt"/>
          <a:ea typeface="+mn-ea"/>
          <a:cs typeface="+mn-cs"/>
        </a:defRPr>
      </a:lvl2pPr>
      <a:lvl3pPr marL="1110824" algn="l" defTabSz="555415" rtl="0" eaLnBrk="1" latinLnBrk="0" hangingPunct="1">
        <a:defRPr sz="2209" kern="1200">
          <a:solidFill>
            <a:schemeClr val="tx1"/>
          </a:solidFill>
          <a:latin typeface="+mn-lt"/>
          <a:ea typeface="+mn-ea"/>
          <a:cs typeface="+mn-cs"/>
        </a:defRPr>
      </a:lvl3pPr>
      <a:lvl4pPr marL="1666240" algn="l" defTabSz="555415" rtl="0" eaLnBrk="1" latinLnBrk="0" hangingPunct="1">
        <a:defRPr sz="2209" kern="1200">
          <a:solidFill>
            <a:schemeClr val="tx1"/>
          </a:solidFill>
          <a:latin typeface="+mn-lt"/>
          <a:ea typeface="+mn-ea"/>
          <a:cs typeface="+mn-cs"/>
        </a:defRPr>
      </a:lvl4pPr>
      <a:lvl5pPr marL="2221650" algn="l" defTabSz="555415" rtl="0" eaLnBrk="1" latinLnBrk="0" hangingPunct="1">
        <a:defRPr sz="2209" kern="1200">
          <a:solidFill>
            <a:schemeClr val="tx1"/>
          </a:solidFill>
          <a:latin typeface="+mn-lt"/>
          <a:ea typeface="+mn-ea"/>
          <a:cs typeface="+mn-cs"/>
        </a:defRPr>
      </a:lvl5pPr>
      <a:lvl6pPr marL="2777062" algn="l" defTabSz="555415" rtl="0" eaLnBrk="1" latinLnBrk="0" hangingPunct="1">
        <a:defRPr sz="2209" kern="1200">
          <a:solidFill>
            <a:schemeClr val="tx1"/>
          </a:solidFill>
          <a:latin typeface="+mn-lt"/>
          <a:ea typeface="+mn-ea"/>
          <a:cs typeface="+mn-cs"/>
        </a:defRPr>
      </a:lvl6pPr>
      <a:lvl7pPr marL="3332478" algn="l" defTabSz="555415" rtl="0" eaLnBrk="1" latinLnBrk="0" hangingPunct="1">
        <a:defRPr sz="2209" kern="1200">
          <a:solidFill>
            <a:schemeClr val="tx1"/>
          </a:solidFill>
          <a:latin typeface="+mn-lt"/>
          <a:ea typeface="+mn-ea"/>
          <a:cs typeface="+mn-cs"/>
        </a:defRPr>
      </a:lvl7pPr>
      <a:lvl8pPr marL="3887888" algn="l" defTabSz="555415" rtl="0" eaLnBrk="1" latinLnBrk="0" hangingPunct="1">
        <a:defRPr sz="2209" kern="1200">
          <a:solidFill>
            <a:schemeClr val="tx1"/>
          </a:solidFill>
          <a:latin typeface="+mn-lt"/>
          <a:ea typeface="+mn-ea"/>
          <a:cs typeface="+mn-cs"/>
        </a:defRPr>
      </a:lvl8pPr>
      <a:lvl9pPr marL="4443301" algn="l" defTabSz="555415" rtl="0" eaLnBrk="1" latinLnBrk="0" hangingPunct="1">
        <a:defRPr sz="220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00"/>
            </a:gs>
            <a:gs pos="100000">
              <a:srgbClr val="31313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1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2919" y="2834121"/>
            <a:ext cx="10541000" cy="2576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9804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>
                    <a:alpha val="9804"/>
                  </a:schemeClr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422400" y="6202074"/>
            <a:ext cx="11785600" cy="14482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75425" tIns="75425" rIns="75425" bIns="7542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Helvetica Neue" charset="0"/>
              </a:rPr>
              <a:t>Click to edit Master title style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30" r:id="rId2"/>
    <p:sldLayoutId id="2147483731" r:id="rId3"/>
    <p:sldLayoutId id="2147483732" r:id="rId4"/>
    <p:sldLayoutId id="2147483733" r:id="rId5"/>
    <p:sldLayoutId id="2147483734" r:id="rId6"/>
    <p:sldLayoutId id="2147483735" r:id="rId7"/>
    <p:sldLayoutId id="2147483736" r:id="rId8"/>
    <p:sldLayoutId id="2147483737" r:id="rId9"/>
    <p:sldLayoutId id="2147483738" r:id="rId10"/>
    <p:sldLayoutId id="2147483739" r:id="rId1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6546">
          <a:solidFill>
            <a:srgbClr val="E6E6E6"/>
          </a:solidFill>
          <a:latin typeface="+mj-lt"/>
          <a:ea typeface="+mj-ea"/>
          <a:cs typeface="+mj-cs"/>
          <a:sym typeface="Helvetica Neue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6546">
          <a:solidFill>
            <a:srgbClr val="E6E6E6"/>
          </a:solidFill>
          <a:latin typeface="Helvetica Neue" charset="0"/>
          <a:ea typeface="ヒラギノ角ゴ ProN W3" charset="0"/>
          <a:cs typeface="ヒラギノ角ゴ ProN W3" charset="0"/>
          <a:sym typeface="Helvetica Neue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6546">
          <a:solidFill>
            <a:srgbClr val="E6E6E6"/>
          </a:solidFill>
          <a:latin typeface="Helvetica Neue" charset="0"/>
          <a:ea typeface="ヒラギノ角ゴ ProN W3" charset="0"/>
          <a:cs typeface="ヒラギノ角ゴ ProN W3" charset="0"/>
          <a:sym typeface="Helvetica Neue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6546">
          <a:solidFill>
            <a:srgbClr val="E6E6E6"/>
          </a:solidFill>
          <a:latin typeface="Helvetica Neue" charset="0"/>
          <a:ea typeface="ヒラギノ角ゴ ProN W3" charset="0"/>
          <a:cs typeface="ヒラギノ角ゴ ProN W3" charset="0"/>
          <a:sym typeface="Helvetica Neue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6546">
          <a:solidFill>
            <a:srgbClr val="E6E6E6"/>
          </a:solidFill>
          <a:latin typeface="Helvetica Neue" charset="0"/>
          <a:ea typeface="ヒラギノ角ゴ ProN W3" charset="0"/>
          <a:cs typeface="ヒラギノ角ゴ ProN W3" charset="0"/>
          <a:sym typeface="Helvetica Neue" charset="0"/>
        </a:defRPr>
      </a:lvl5pPr>
      <a:lvl6pPr marL="555415" algn="ctr" rtl="0" fontAlgn="base">
        <a:spcBef>
          <a:spcPct val="0"/>
        </a:spcBef>
        <a:spcAft>
          <a:spcPct val="0"/>
        </a:spcAft>
        <a:defRPr sz="6546">
          <a:solidFill>
            <a:srgbClr val="E6E6E6"/>
          </a:solidFill>
          <a:latin typeface="Helvetica Neue" charset="0"/>
          <a:ea typeface="ヒラギノ角ゴ ProN W3" charset="0"/>
          <a:cs typeface="ヒラギノ角ゴ ProN W3" charset="0"/>
          <a:sym typeface="Helvetica Neue" charset="0"/>
        </a:defRPr>
      </a:lvl6pPr>
      <a:lvl7pPr marL="1110824" algn="ctr" rtl="0" fontAlgn="base">
        <a:spcBef>
          <a:spcPct val="0"/>
        </a:spcBef>
        <a:spcAft>
          <a:spcPct val="0"/>
        </a:spcAft>
        <a:defRPr sz="6546">
          <a:solidFill>
            <a:srgbClr val="E6E6E6"/>
          </a:solidFill>
          <a:latin typeface="Helvetica Neue" charset="0"/>
          <a:ea typeface="ヒラギノ角ゴ ProN W3" charset="0"/>
          <a:cs typeface="ヒラギノ角ゴ ProN W3" charset="0"/>
          <a:sym typeface="Helvetica Neue" charset="0"/>
        </a:defRPr>
      </a:lvl7pPr>
      <a:lvl8pPr marL="1666240" algn="ctr" rtl="0" fontAlgn="base">
        <a:spcBef>
          <a:spcPct val="0"/>
        </a:spcBef>
        <a:spcAft>
          <a:spcPct val="0"/>
        </a:spcAft>
        <a:defRPr sz="6546">
          <a:solidFill>
            <a:srgbClr val="E6E6E6"/>
          </a:solidFill>
          <a:latin typeface="Helvetica Neue" charset="0"/>
          <a:ea typeface="ヒラギノ角ゴ ProN W3" charset="0"/>
          <a:cs typeface="ヒラギノ角ゴ ProN W3" charset="0"/>
          <a:sym typeface="Helvetica Neue" charset="0"/>
        </a:defRPr>
      </a:lvl8pPr>
      <a:lvl9pPr marL="2221650" algn="ctr" rtl="0" fontAlgn="base">
        <a:spcBef>
          <a:spcPct val="0"/>
        </a:spcBef>
        <a:spcAft>
          <a:spcPct val="0"/>
        </a:spcAft>
        <a:defRPr sz="6546">
          <a:solidFill>
            <a:srgbClr val="E6E6E6"/>
          </a:solidFill>
          <a:latin typeface="Helvetica Neue" charset="0"/>
          <a:ea typeface="ヒラギノ角ゴ ProN W3" charset="0"/>
          <a:cs typeface="ヒラギノ角ゴ ProN W3" charset="0"/>
          <a:sym typeface="Helvetica Neue" charset="0"/>
        </a:defRPr>
      </a:lvl9pPr>
    </p:titleStyle>
    <p:bodyStyle>
      <a:lvl1pPr marL="413048" indent="-413048" algn="ctr" rtl="0" eaLnBrk="0" fontAlgn="base" hangingPunct="0">
        <a:spcBef>
          <a:spcPct val="0"/>
        </a:spcBef>
        <a:spcAft>
          <a:spcPct val="0"/>
        </a:spcAft>
        <a:defRPr sz="2946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1pPr>
      <a:lvl2pPr marL="900133" indent="-344207" algn="ctr" rtl="0" eaLnBrk="0" fontAlgn="base" hangingPunct="0">
        <a:spcBef>
          <a:spcPct val="0"/>
        </a:spcBef>
        <a:spcAft>
          <a:spcPct val="0"/>
        </a:spcAft>
        <a:defRPr sz="2946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2pPr>
      <a:lvl3pPr marL="1384619" indent="-272767" algn="ctr" rtl="0" eaLnBrk="0" fontAlgn="base" hangingPunct="0">
        <a:spcBef>
          <a:spcPct val="0"/>
        </a:spcBef>
        <a:spcAft>
          <a:spcPct val="0"/>
        </a:spcAft>
        <a:defRPr sz="2946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3pPr>
      <a:lvl4pPr marL="1940545" indent="-272767" algn="ctr" rtl="0" eaLnBrk="0" fontAlgn="base" hangingPunct="0">
        <a:spcBef>
          <a:spcPct val="0"/>
        </a:spcBef>
        <a:spcAft>
          <a:spcPct val="0"/>
        </a:spcAft>
        <a:defRPr sz="2946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4pPr>
      <a:lvl5pPr marL="2495173" indent="-272767" algn="ctr" rtl="0" eaLnBrk="0" fontAlgn="base" hangingPunct="0">
        <a:spcBef>
          <a:spcPct val="0"/>
        </a:spcBef>
        <a:spcAft>
          <a:spcPct val="0"/>
        </a:spcAft>
        <a:defRPr sz="2946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5pPr>
      <a:lvl6pPr marL="555415" algn="ctr" rtl="0" fontAlgn="base">
        <a:spcBef>
          <a:spcPct val="0"/>
        </a:spcBef>
        <a:spcAft>
          <a:spcPct val="0"/>
        </a:spcAft>
        <a:defRPr sz="2946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6pPr>
      <a:lvl7pPr marL="1110824" algn="ctr" rtl="0" fontAlgn="base">
        <a:spcBef>
          <a:spcPct val="0"/>
        </a:spcBef>
        <a:spcAft>
          <a:spcPct val="0"/>
        </a:spcAft>
        <a:defRPr sz="2946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7pPr>
      <a:lvl8pPr marL="1666240" algn="ctr" rtl="0" fontAlgn="base">
        <a:spcBef>
          <a:spcPct val="0"/>
        </a:spcBef>
        <a:spcAft>
          <a:spcPct val="0"/>
        </a:spcAft>
        <a:defRPr sz="2946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8pPr>
      <a:lvl9pPr marL="2221650" algn="ctr" rtl="0" fontAlgn="base">
        <a:spcBef>
          <a:spcPct val="0"/>
        </a:spcBef>
        <a:spcAft>
          <a:spcPct val="0"/>
        </a:spcAft>
        <a:defRPr sz="2946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9pPr>
    </p:bodyStyle>
    <p:otherStyle>
      <a:defPPr>
        <a:defRPr lang="en-US"/>
      </a:defPPr>
      <a:lvl1pPr marL="0" algn="l" defTabSz="555415" rtl="0" eaLnBrk="1" latinLnBrk="0" hangingPunct="1">
        <a:defRPr sz="2209" kern="1200">
          <a:solidFill>
            <a:schemeClr val="tx1"/>
          </a:solidFill>
          <a:latin typeface="+mn-lt"/>
          <a:ea typeface="+mn-ea"/>
          <a:cs typeface="+mn-cs"/>
        </a:defRPr>
      </a:lvl1pPr>
      <a:lvl2pPr marL="555415" algn="l" defTabSz="555415" rtl="0" eaLnBrk="1" latinLnBrk="0" hangingPunct="1">
        <a:defRPr sz="2209" kern="1200">
          <a:solidFill>
            <a:schemeClr val="tx1"/>
          </a:solidFill>
          <a:latin typeface="+mn-lt"/>
          <a:ea typeface="+mn-ea"/>
          <a:cs typeface="+mn-cs"/>
        </a:defRPr>
      </a:lvl2pPr>
      <a:lvl3pPr marL="1110824" algn="l" defTabSz="555415" rtl="0" eaLnBrk="1" latinLnBrk="0" hangingPunct="1">
        <a:defRPr sz="2209" kern="1200">
          <a:solidFill>
            <a:schemeClr val="tx1"/>
          </a:solidFill>
          <a:latin typeface="+mn-lt"/>
          <a:ea typeface="+mn-ea"/>
          <a:cs typeface="+mn-cs"/>
        </a:defRPr>
      </a:lvl3pPr>
      <a:lvl4pPr marL="1666240" algn="l" defTabSz="555415" rtl="0" eaLnBrk="1" latinLnBrk="0" hangingPunct="1">
        <a:defRPr sz="2209" kern="1200">
          <a:solidFill>
            <a:schemeClr val="tx1"/>
          </a:solidFill>
          <a:latin typeface="+mn-lt"/>
          <a:ea typeface="+mn-ea"/>
          <a:cs typeface="+mn-cs"/>
        </a:defRPr>
      </a:lvl4pPr>
      <a:lvl5pPr marL="2221650" algn="l" defTabSz="555415" rtl="0" eaLnBrk="1" latinLnBrk="0" hangingPunct="1">
        <a:defRPr sz="2209" kern="1200">
          <a:solidFill>
            <a:schemeClr val="tx1"/>
          </a:solidFill>
          <a:latin typeface="+mn-lt"/>
          <a:ea typeface="+mn-ea"/>
          <a:cs typeface="+mn-cs"/>
        </a:defRPr>
      </a:lvl5pPr>
      <a:lvl6pPr marL="2777062" algn="l" defTabSz="555415" rtl="0" eaLnBrk="1" latinLnBrk="0" hangingPunct="1">
        <a:defRPr sz="2209" kern="1200">
          <a:solidFill>
            <a:schemeClr val="tx1"/>
          </a:solidFill>
          <a:latin typeface="+mn-lt"/>
          <a:ea typeface="+mn-ea"/>
          <a:cs typeface="+mn-cs"/>
        </a:defRPr>
      </a:lvl6pPr>
      <a:lvl7pPr marL="3332478" algn="l" defTabSz="555415" rtl="0" eaLnBrk="1" latinLnBrk="0" hangingPunct="1">
        <a:defRPr sz="2209" kern="1200">
          <a:solidFill>
            <a:schemeClr val="tx1"/>
          </a:solidFill>
          <a:latin typeface="+mn-lt"/>
          <a:ea typeface="+mn-ea"/>
          <a:cs typeface="+mn-cs"/>
        </a:defRPr>
      </a:lvl7pPr>
      <a:lvl8pPr marL="3887888" algn="l" defTabSz="555415" rtl="0" eaLnBrk="1" latinLnBrk="0" hangingPunct="1">
        <a:defRPr sz="2209" kern="1200">
          <a:solidFill>
            <a:schemeClr val="tx1"/>
          </a:solidFill>
          <a:latin typeface="+mn-lt"/>
          <a:ea typeface="+mn-ea"/>
          <a:cs typeface="+mn-cs"/>
        </a:defRPr>
      </a:lvl8pPr>
      <a:lvl9pPr marL="4443301" algn="l" defTabSz="555415" rtl="0" eaLnBrk="1" latinLnBrk="0" hangingPunct="1">
        <a:defRPr sz="220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00"/>
            </a:gs>
            <a:gs pos="100000">
              <a:srgbClr val="31313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1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2919" y="2834121"/>
            <a:ext cx="10541000" cy="2576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9804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>
                    <a:alpha val="9804"/>
                  </a:schemeClr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711200" y="4053754"/>
            <a:ext cx="6604000" cy="27743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75425" tIns="75425" rIns="75425" bIns="7542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Helvetica Neue" charset="0"/>
              </a:rPr>
              <a:t>Click to edit Master text styles</a:t>
            </a:r>
          </a:p>
          <a:p>
            <a:pPr lvl="1"/>
            <a:r>
              <a:rPr lang="en-US">
                <a:sym typeface="Helvetica Neue" charset="0"/>
              </a:rPr>
              <a:t>Second level</a:t>
            </a:r>
          </a:p>
          <a:p>
            <a:pPr lvl="2"/>
            <a:r>
              <a:rPr lang="en-US">
                <a:sym typeface="Helvetica Neue" charset="0"/>
              </a:rPr>
              <a:t>Third level</a:t>
            </a:r>
          </a:p>
          <a:p>
            <a:pPr lvl="3"/>
            <a:r>
              <a:rPr lang="en-US">
                <a:sym typeface="Helvetica Neue" charset="0"/>
              </a:rPr>
              <a:t>Fourth level</a:t>
            </a:r>
          </a:p>
          <a:p>
            <a:pPr lvl="4"/>
            <a:r>
              <a:rPr lang="en-US">
                <a:sym typeface="Helvetica Neue" charset="0"/>
              </a:rPr>
              <a:t>Fifth level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711200" y="1204047"/>
            <a:ext cx="6604000" cy="27730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75425" tIns="75425" rIns="75425" bIns="75425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Helvetica Neue" charset="0"/>
              </a:rPr>
              <a:t>Click to edit Master title style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0" r:id="rId1"/>
    <p:sldLayoutId id="2147483741" r:id="rId2"/>
    <p:sldLayoutId id="2147483742" r:id="rId3"/>
    <p:sldLayoutId id="2147483743" r:id="rId4"/>
    <p:sldLayoutId id="2147483744" r:id="rId5"/>
    <p:sldLayoutId id="2147483745" r:id="rId6"/>
    <p:sldLayoutId id="2147483746" r:id="rId7"/>
    <p:sldLayoutId id="2147483747" r:id="rId8"/>
    <p:sldLayoutId id="2147483748" r:id="rId9"/>
    <p:sldLayoutId id="2147483749" r:id="rId10"/>
    <p:sldLayoutId id="2147483750" r:id="rId1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5318">
          <a:solidFill>
            <a:srgbClr val="E6E6E6"/>
          </a:solidFill>
          <a:latin typeface="+mj-lt"/>
          <a:ea typeface="+mj-ea"/>
          <a:cs typeface="+mj-cs"/>
          <a:sym typeface="Helvetica Neue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5318">
          <a:solidFill>
            <a:srgbClr val="E6E6E6"/>
          </a:solidFill>
          <a:latin typeface="Helvetica Neue" charset="0"/>
          <a:ea typeface="ヒラギノ角ゴ ProN W3" charset="0"/>
          <a:cs typeface="ヒラギノ角ゴ ProN W3" charset="0"/>
          <a:sym typeface="Helvetica Neue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5318">
          <a:solidFill>
            <a:srgbClr val="E6E6E6"/>
          </a:solidFill>
          <a:latin typeface="Helvetica Neue" charset="0"/>
          <a:ea typeface="ヒラギノ角ゴ ProN W3" charset="0"/>
          <a:cs typeface="ヒラギノ角ゴ ProN W3" charset="0"/>
          <a:sym typeface="Helvetica Neue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5318">
          <a:solidFill>
            <a:srgbClr val="E6E6E6"/>
          </a:solidFill>
          <a:latin typeface="Helvetica Neue" charset="0"/>
          <a:ea typeface="ヒラギノ角ゴ ProN W3" charset="0"/>
          <a:cs typeface="ヒラギノ角ゴ ProN W3" charset="0"/>
          <a:sym typeface="Helvetica Neue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5318">
          <a:solidFill>
            <a:srgbClr val="E6E6E6"/>
          </a:solidFill>
          <a:latin typeface="Helvetica Neue" charset="0"/>
          <a:ea typeface="ヒラギノ角ゴ ProN W3" charset="0"/>
          <a:cs typeface="ヒラギノ角ゴ ProN W3" charset="0"/>
          <a:sym typeface="Helvetica Neue" charset="0"/>
        </a:defRPr>
      </a:lvl5pPr>
      <a:lvl6pPr marL="555415" algn="ctr" rtl="0" fontAlgn="base">
        <a:spcBef>
          <a:spcPct val="0"/>
        </a:spcBef>
        <a:spcAft>
          <a:spcPct val="0"/>
        </a:spcAft>
        <a:defRPr sz="5318">
          <a:solidFill>
            <a:srgbClr val="E6E6E6"/>
          </a:solidFill>
          <a:latin typeface="Helvetica Neue" charset="0"/>
          <a:ea typeface="ヒラギノ角ゴ ProN W3" charset="0"/>
          <a:cs typeface="ヒラギノ角ゴ ProN W3" charset="0"/>
          <a:sym typeface="Helvetica Neue" charset="0"/>
        </a:defRPr>
      </a:lvl6pPr>
      <a:lvl7pPr marL="1110824" algn="ctr" rtl="0" fontAlgn="base">
        <a:spcBef>
          <a:spcPct val="0"/>
        </a:spcBef>
        <a:spcAft>
          <a:spcPct val="0"/>
        </a:spcAft>
        <a:defRPr sz="5318">
          <a:solidFill>
            <a:srgbClr val="E6E6E6"/>
          </a:solidFill>
          <a:latin typeface="Helvetica Neue" charset="0"/>
          <a:ea typeface="ヒラギノ角ゴ ProN W3" charset="0"/>
          <a:cs typeface="ヒラギノ角ゴ ProN W3" charset="0"/>
          <a:sym typeface="Helvetica Neue" charset="0"/>
        </a:defRPr>
      </a:lvl7pPr>
      <a:lvl8pPr marL="1666240" algn="ctr" rtl="0" fontAlgn="base">
        <a:spcBef>
          <a:spcPct val="0"/>
        </a:spcBef>
        <a:spcAft>
          <a:spcPct val="0"/>
        </a:spcAft>
        <a:defRPr sz="5318">
          <a:solidFill>
            <a:srgbClr val="E6E6E6"/>
          </a:solidFill>
          <a:latin typeface="Helvetica Neue" charset="0"/>
          <a:ea typeface="ヒラギノ角ゴ ProN W3" charset="0"/>
          <a:cs typeface="ヒラギノ角ゴ ProN W3" charset="0"/>
          <a:sym typeface="Helvetica Neue" charset="0"/>
        </a:defRPr>
      </a:lvl8pPr>
      <a:lvl9pPr marL="2221650" algn="ctr" rtl="0" fontAlgn="base">
        <a:spcBef>
          <a:spcPct val="0"/>
        </a:spcBef>
        <a:spcAft>
          <a:spcPct val="0"/>
        </a:spcAft>
        <a:defRPr sz="5318">
          <a:solidFill>
            <a:srgbClr val="E6E6E6"/>
          </a:solidFill>
          <a:latin typeface="Helvetica Neue" charset="0"/>
          <a:ea typeface="ヒラギノ角ゴ ProN W3" charset="0"/>
          <a:cs typeface="ヒラギノ角ゴ ProN W3" charset="0"/>
          <a:sym typeface="Helvetica Neue" charset="0"/>
        </a:defRPr>
      </a:lvl9pPr>
    </p:titleStyle>
    <p:bodyStyle>
      <a:lvl1pPr marL="413048" indent="-413048" algn="ctr" rtl="0" eaLnBrk="0" fontAlgn="base" hangingPunct="0">
        <a:spcBef>
          <a:spcPct val="0"/>
        </a:spcBef>
        <a:spcAft>
          <a:spcPct val="0"/>
        </a:spcAft>
        <a:defRPr sz="2455">
          <a:solidFill>
            <a:srgbClr val="E6E6E6"/>
          </a:solidFill>
          <a:latin typeface="+mn-lt"/>
          <a:ea typeface="+mn-ea"/>
          <a:cs typeface="+mn-cs"/>
          <a:sym typeface="Helvetica Neue" charset="0"/>
        </a:defRPr>
      </a:lvl1pPr>
      <a:lvl2pPr marL="900133" indent="-344207" algn="ctr" rtl="0" eaLnBrk="0" fontAlgn="base" hangingPunct="0">
        <a:spcBef>
          <a:spcPct val="0"/>
        </a:spcBef>
        <a:spcAft>
          <a:spcPct val="0"/>
        </a:spcAft>
        <a:defRPr sz="2455">
          <a:solidFill>
            <a:srgbClr val="E6E6E6"/>
          </a:solidFill>
          <a:latin typeface="+mn-lt"/>
          <a:ea typeface="+mn-ea"/>
          <a:cs typeface="+mn-cs"/>
          <a:sym typeface="Helvetica Neue" charset="0"/>
        </a:defRPr>
      </a:lvl2pPr>
      <a:lvl3pPr marL="1384619" indent="-272767" algn="ctr" rtl="0" eaLnBrk="0" fontAlgn="base" hangingPunct="0">
        <a:spcBef>
          <a:spcPct val="0"/>
        </a:spcBef>
        <a:spcAft>
          <a:spcPct val="0"/>
        </a:spcAft>
        <a:defRPr sz="2455">
          <a:solidFill>
            <a:srgbClr val="E6E6E6"/>
          </a:solidFill>
          <a:latin typeface="+mn-lt"/>
          <a:ea typeface="+mn-ea"/>
          <a:cs typeface="+mn-cs"/>
          <a:sym typeface="Helvetica Neue" charset="0"/>
        </a:defRPr>
      </a:lvl3pPr>
      <a:lvl4pPr marL="1940545" indent="-272767" algn="ctr" rtl="0" eaLnBrk="0" fontAlgn="base" hangingPunct="0">
        <a:spcBef>
          <a:spcPct val="0"/>
        </a:spcBef>
        <a:spcAft>
          <a:spcPct val="0"/>
        </a:spcAft>
        <a:defRPr sz="2455">
          <a:solidFill>
            <a:srgbClr val="E6E6E6"/>
          </a:solidFill>
          <a:latin typeface="+mn-lt"/>
          <a:ea typeface="+mn-ea"/>
          <a:cs typeface="+mn-cs"/>
          <a:sym typeface="Helvetica Neue" charset="0"/>
        </a:defRPr>
      </a:lvl4pPr>
      <a:lvl5pPr marL="2495173" indent="-272767" algn="ctr" rtl="0" eaLnBrk="0" fontAlgn="base" hangingPunct="0">
        <a:spcBef>
          <a:spcPct val="0"/>
        </a:spcBef>
        <a:spcAft>
          <a:spcPct val="0"/>
        </a:spcAft>
        <a:defRPr sz="2455">
          <a:solidFill>
            <a:srgbClr val="E6E6E6"/>
          </a:solidFill>
          <a:latin typeface="+mn-lt"/>
          <a:ea typeface="+mn-ea"/>
          <a:cs typeface="+mn-cs"/>
          <a:sym typeface="Helvetica Neue" charset="0"/>
        </a:defRPr>
      </a:lvl5pPr>
      <a:lvl6pPr marL="555415" algn="ctr" rtl="0" fontAlgn="base">
        <a:spcBef>
          <a:spcPct val="0"/>
        </a:spcBef>
        <a:spcAft>
          <a:spcPct val="0"/>
        </a:spcAft>
        <a:defRPr sz="2455">
          <a:solidFill>
            <a:srgbClr val="E6E6E6"/>
          </a:solidFill>
          <a:latin typeface="+mn-lt"/>
          <a:ea typeface="+mn-ea"/>
          <a:cs typeface="+mn-cs"/>
          <a:sym typeface="Helvetica Neue" charset="0"/>
        </a:defRPr>
      </a:lvl6pPr>
      <a:lvl7pPr marL="1110824" algn="ctr" rtl="0" fontAlgn="base">
        <a:spcBef>
          <a:spcPct val="0"/>
        </a:spcBef>
        <a:spcAft>
          <a:spcPct val="0"/>
        </a:spcAft>
        <a:defRPr sz="2455">
          <a:solidFill>
            <a:srgbClr val="E6E6E6"/>
          </a:solidFill>
          <a:latin typeface="+mn-lt"/>
          <a:ea typeface="+mn-ea"/>
          <a:cs typeface="+mn-cs"/>
          <a:sym typeface="Helvetica Neue" charset="0"/>
        </a:defRPr>
      </a:lvl7pPr>
      <a:lvl8pPr marL="1666240" algn="ctr" rtl="0" fontAlgn="base">
        <a:spcBef>
          <a:spcPct val="0"/>
        </a:spcBef>
        <a:spcAft>
          <a:spcPct val="0"/>
        </a:spcAft>
        <a:defRPr sz="2455">
          <a:solidFill>
            <a:srgbClr val="E6E6E6"/>
          </a:solidFill>
          <a:latin typeface="+mn-lt"/>
          <a:ea typeface="+mn-ea"/>
          <a:cs typeface="+mn-cs"/>
          <a:sym typeface="Helvetica Neue" charset="0"/>
        </a:defRPr>
      </a:lvl8pPr>
      <a:lvl9pPr marL="2221650" algn="ctr" rtl="0" fontAlgn="base">
        <a:spcBef>
          <a:spcPct val="0"/>
        </a:spcBef>
        <a:spcAft>
          <a:spcPct val="0"/>
        </a:spcAft>
        <a:defRPr sz="2455">
          <a:solidFill>
            <a:srgbClr val="E6E6E6"/>
          </a:solidFill>
          <a:latin typeface="+mn-lt"/>
          <a:ea typeface="+mn-ea"/>
          <a:cs typeface="+mn-cs"/>
          <a:sym typeface="Helvetica Neue" charset="0"/>
        </a:defRPr>
      </a:lvl9pPr>
    </p:bodyStyle>
    <p:otherStyle>
      <a:defPPr>
        <a:defRPr lang="en-US"/>
      </a:defPPr>
      <a:lvl1pPr marL="0" algn="l" defTabSz="555415" rtl="0" eaLnBrk="1" latinLnBrk="0" hangingPunct="1">
        <a:defRPr sz="2209" kern="1200">
          <a:solidFill>
            <a:schemeClr val="tx1"/>
          </a:solidFill>
          <a:latin typeface="+mn-lt"/>
          <a:ea typeface="+mn-ea"/>
          <a:cs typeface="+mn-cs"/>
        </a:defRPr>
      </a:lvl1pPr>
      <a:lvl2pPr marL="555415" algn="l" defTabSz="555415" rtl="0" eaLnBrk="1" latinLnBrk="0" hangingPunct="1">
        <a:defRPr sz="2209" kern="1200">
          <a:solidFill>
            <a:schemeClr val="tx1"/>
          </a:solidFill>
          <a:latin typeface="+mn-lt"/>
          <a:ea typeface="+mn-ea"/>
          <a:cs typeface="+mn-cs"/>
        </a:defRPr>
      </a:lvl2pPr>
      <a:lvl3pPr marL="1110824" algn="l" defTabSz="555415" rtl="0" eaLnBrk="1" latinLnBrk="0" hangingPunct="1">
        <a:defRPr sz="2209" kern="1200">
          <a:solidFill>
            <a:schemeClr val="tx1"/>
          </a:solidFill>
          <a:latin typeface="+mn-lt"/>
          <a:ea typeface="+mn-ea"/>
          <a:cs typeface="+mn-cs"/>
        </a:defRPr>
      </a:lvl3pPr>
      <a:lvl4pPr marL="1666240" algn="l" defTabSz="555415" rtl="0" eaLnBrk="1" latinLnBrk="0" hangingPunct="1">
        <a:defRPr sz="2209" kern="1200">
          <a:solidFill>
            <a:schemeClr val="tx1"/>
          </a:solidFill>
          <a:latin typeface="+mn-lt"/>
          <a:ea typeface="+mn-ea"/>
          <a:cs typeface="+mn-cs"/>
        </a:defRPr>
      </a:lvl4pPr>
      <a:lvl5pPr marL="2221650" algn="l" defTabSz="555415" rtl="0" eaLnBrk="1" latinLnBrk="0" hangingPunct="1">
        <a:defRPr sz="2209" kern="1200">
          <a:solidFill>
            <a:schemeClr val="tx1"/>
          </a:solidFill>
          <a:latin typeface="+mn-lt"/>
          <a:ea typeface="+mn-ea"/>
          <a:cs typeface="+mn-cs"/>
        </a:defRPr>
      </a:lvl5pPr>
      <a:lvl6pPr marL="2777062" algn="l" defTabSz="555415" rtl="0" eaLnBrk="1" latinLnBrk="0" hangingPunct="1">
        <a:defRPr sz="2209" kern="1200">
          <a:solidFill>
            <a:schemeClr val="tx1"/>
          </a:solidFill>
          <a:latin typeface="+mn-lt"/>
          <a:ea typeface="+mn-ea"/>
          <a:cs typeface="+mn-cs"/>
        </a:defRPr>
      </a:lvl6pPr>
      <a:lvl7pPr marL="3332478" algn="l" defTabSz="555415" rtl="0" eaLnBrk="1" latinLnBrk="0" hangingPunct="1">
        <a:defRPr sz="2209" kern="1200">
          <a:solidFill>
            <a:schemeClr val="tx1"/>
          </a:solidFill>
          <a:latin typeface="+mn-lt"/>
          <a:ea typeface="+mn-ea"/>
          <a:cs typeface="+mn-cs"/>
        </a:defRPr>
      </a:lvl7pPr>
      <a:lvl8pPr marL="3887888" algn="l" defTabSz="555415" rtl="0" eaLnBrk="1" latinLnBrk="0" hangingPunct="1">
        <a:defRPr sz="2209" kern="1200">
          <a:solidFill>
            <a:schemeClr val="tx1"/>
          </a:solidFill>
          <a:latin typeface="+mn-lt"/>
          <a:ea typeface="+mn-ea"/>
          <a:cs typeface="+mn-cs"/>
        </a:defRPr>
      </a:lvl8pPr>
      <a:lvl9pPr marL="4443301" algn="l" defTabSz="555415" rtl="0" eaLnBrk="1" latinLnBrk="0" hangingPunct="1">
        <a:defRPr sz="220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00"/>
            </a:gs>
            <a:gs pos="100000">
              <a:srgbClr val="31313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1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2919" y="2834121"/>
            <a:ext cx="10541000" cy="2576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9804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>
                    <a:alpha val="9804"/>
                  </a:schemeClr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711200" y="4053754"/>
            <a:ext cx="6604000" cy="27743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75425" tIns="75425" rIns="75425" bIns="7542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Helvetica Neue" charset="0"/>
              </a:rPr>
              <a:t>Click to edit Master text styles</a:t>
            </a:r>
          </a:p>
          <a:p>
            <a:pPr lvl="1"/>
            <a:r>
              <a:rPr lang="en-US">
                <a:sym typeface="Helvetica Neue" charset="0"/>
              </a:rPr>
              <a:t>Second level</a:t>
            </a:r>
          </a:p>
          <a:p>
            <a:pPr lvl="2"/>
            <a:r>
              <a:rPr lang="en-US">
                <a:sym typeface="Helvetica Neue" charset="0"/>
              </a:rPr>
              <a:t>Third level</a:t>
            </a:r>
          </a:p>
          <a:p>
            <a:pPr lvl="3"/>
            <a:r>
              <a:rPr lang="en-US">
                <a:sym typeface="Helvetica Neue" charset="0"/>
              </a:rPr>
              <a:t>Fourth level</a:t>
            </a:r>
          </a:p>
          <a:p>
            <a:pPr lvl="4"/>
            <a:r>
              <a:rPr lang="en-US">
                <a:sym typeface="Helvetica Neue" charset="0"/>
              </a:rPr>
              <a:t>Fifth level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711200" y="1204047"/>
            <a:ext cx="6604000" cy="27730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75425" tIns="75425" rIns="75425" bIns="75425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Helvetica Neue" charset="0"/>
              </a:rPr>
              <a:t>Click to edit Master title style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1" r:id="rId1"/>
    <p:sldLayoutId id="2147483752" r:id="rId2"/>
    <p:sldLayoutId id="2147483753" r:id="rId3"/>
    <p:sldLayoutId id="2147483754" r:id="rId4"/>
    <p:sldLayoutId id="2147483755" r:id="rId5"/>
    <p:sldLayoutId id="2147483756" r:id="rId6"/>
    <p:sldLayoutId id="2147483757" r:id="rId7"/>
    <p:sldLayoutId id="2147483758" r:id="rId8"/>
    <p:sldLayoutId id="2147483759" r:id="rId9"/>
    <p:sldLayoutId id="2147483760" r:id="rId10"/>
    <p:sldLayoutId id="2147483761" r:id="rId1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5318">
          <a:solidFill>
            <a:srgbClr val="E6E6E6"/>
          </a:solidFill>
          <a:latin typeface="+mj-lt"/>
          <a:ea typeface="+mj-ea"/>
          <a:cs typeface="+mj-cs"/>
          <a:sym typeface="Helvetica Neue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5318">
          <a:solidFill>
            <a:srgbClr val="E6E6E6"/>
          </a:solidFill>
          <a:latin typeface="Helvetica Neue" charset="0"/>
          <a:ea typeface="ヒラギノ角ゴ ProN W3" charset="0"/>
          <a:cs typeface="ヒラギノ角ゴ ProN W3" charset="0"/>
          <a:sym typeface="Helvetica Neue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5318">
          <a:solidFill>
            <a:srgbClr val="E6E6E6"/>
          </a:solidFill>
          <a:latin typeface="Helvetica Neue" charset="0"/>
          <a:ea typeface="ヒラギノ角ゴ ProN W3" charset="0"/>
          <a:cs typeface="ヒラギノ角ゴ ProN W3" charset="0"/>
          <a:sym typeface="Helvetica Neue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5318">
          <a:solidFill>
            <a:srgbClr val="E6E6E6"/>
          </a:solidFill>
          <a:latin typeface="Helvetica Neue" charset="0"/>
          <a:ea typeface="ヒラギノ角ゴ ProN W3" charset="0"/>
          <a:cs typeface="ヒラギノ角ゴ ProN W3" charset="0"/>
          <a:sym typeface="Helvetica Neue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5318">
          <a:solidFill>
            <a:srgbClr val="E6E6E6"/>
          </a:solidFill>
          <a:latin typeface="Helvetica Neue" charset="0"/>
          <a:ea typeface="ヒラギノ角ゴ ProN W3" charset="0"/>
          <a:cs typeface="ヒラギノ角ゴ ProN W3" charset="0"/>
          <a:sym typeface="Helvetica Neue" charset="0"/>
        </a:defRPr>
      </a:lvl5pPr>
      <a:lvl6pPr marL="555415" algn="ctr" rtl="0" fontAlgn="base">
        <a:spcBef>
          <a:spcPct val="0"/>
        </a:spcBef>
        <a:spcAft>
          <a:spcPct val="0"/>
        </a:spcAft>
        <a:defRPr sz="5318">
          <a:solidFill>
            <a:srgbClr val="E6E6E6"/>
          </a:solidFill>
          <a:latin typeface="Helvetica Neue" charset="0"/>
          <a:ea typeface="ヒラギノ角ゴ ProN W3" charset="0"/>
          <a:cs typeface="ヒラギノ角ゴ ProN W3" charset="0"/>
          <a:sym typeface="Helvetica Neue" charset="0"/>
        </a:defRPr>
      </a:lvl6pPr>
      <a:lvl7pPr marL="1110824" algn="ctr" rtl="0" fontAlgn="base">
        <a:spcBef>
          <a:spcPct val="0"/>
        </a:spcBef>
        <a:spcAft>
          <a:spcPct val="0"/>
        </a:spcAft>
        <a:defRPr sz="5318">
          <a:solidFill>
            <a:srgbClr val="E6E6E6"/>
          </a:solidFill>
          <a:latin typeface="Helvetica Neue" charset="0"/>
          <a:ea typeface="ヒラギノ角ゴ ProN W3" charset="0"/>
          <a:cs typeface="ヒラギノ角ゴ ProN W3" charset="0"/>
          <a:sym typeface="Helvetica Neue" charset="0"/>
        </a:defRPr>
      </a:lvl7pPr>
      <a:lvl8pPr marL="1666240" algn="ctr" rtl="0" fontAlgn="base">
        <a:spcBef>
          <a:spcPct val="0"/>
        </a:spcBef>
        <a:spcAft>
          <a:spcPct val="0"/>
        </a:spcAft>
        <a:defRPr sz="5318">
          <a:solidFill>
            <a:srgbClr val="E6E6E6"/>
          </a:solidFill>
          <a:latin typeface="Helvetica Neue" charset="0"/>
          <a:ea typeface="ヒラギノ角ゴ ProN W3" charset="0"/>
          <a:cs typeface="ヒラギノ角ゴ ProN W3" charset="0"/>
          <a:sym typeface="Helvetica Neue" charset="0"/>
        </a:defRPr>
      </a:lvl8pPr>
      <a:lvl9pPr marL="2221650" algn="ctr" rtl="0" fontAlgn="base">
        <a:spcBef>
          <a:spcPct val="0"/>
        </a:spcBef>
        <a:spcAft>
          <a:spcPct val="0"/>
        </a:spcAft>
        <a:defRPr sz="5318">
          <a:solidFill>
            <a:srgbClr val="E6E6E6"/>
          </a:solidFill>
          <a:latin typeface="Helvetica Neue" charset="0"/>
          <a:ea typeface="ヒラギノ角ゴ ProN W3" charset="0"/>
          <a:cs typeface="ヒラギノ角ゴ ProN W3" charset="0"/>
          <a:sym typeface="Helvetica Neue" charset="0"/>
        </a:defRPr>
      </a:lvl9pPr>
    </p:titleStyle>
    <p:bodyStyle>
      <a:lvl1pPr marL="413048" indent="-413048" algn="ctr" rtl="0" eaLnBrk="0" fontAlgn="base" hangingPunct="0">
        <a:spcBef>
          <a:spcPct val="0"/>
        </a:spcBef>
        <a:spcAft>
          <a:spcPct val="0"/>
        </a:spcAft>
        <a:defRPr sz="2455">
          <a:solidFill>
            <a:srgbClr val="E6E6E6"/>
          </a:solidFill>
          <a:latin typeface="+mn-lt"/>
          <a:ea typeface="+mn-ea"/>
          <a:cs typeface="+mn-cs"/>
          <a:sym typeface="Helvetica Neue" charset="0"/>
        </a:defRPr>
      </a:lvl1pPr>
      <a:lvl2pPr marL="900133" indent="-344207" algn="ctr" rtl="0" eaLnBrk="0" fontAlgn="base" hangingPunct="0">
        <a:spcBef>
          <a:spcPct val="0"/>
        </a:spcBef>
        <a:spcAft>
          <a:spcPct val="0"/>
        </a:spcAft>
        <a:defRPr sz="2455">
          <a:solidFill>
            <a:srgbClr val="E6E6E6"/>
          </a:solidFill>
          <a:latin typeface="+mn-lt"/>
          <a:ea typeface="+mn-ea"/>
          <a:cs typeface="+mn-cs"/>
          <a:sym typeface="Helvetica Neue" charset="0"/>
        </a:defRPr>
      </a:lvl2pPr>
      <a:lvl3pPr marL="1384619" indent="-272767" algn="ctr" rtl="0" eaLnBrk="0" fontAlgn="base" hangingPunct="0">
        <a:spcBef>
          <a:spcPct val="0"/>
        </a:spcBef>
        <a:spcAft>
          <a:spcPct val="0"/>
        </a:spcAft>
        <a:defRPr sz="2455">
          <a:solidFill>
            <a:srgbClr val="E6E6E6"/>
          </a:solidFill>
          <a:latin typeface="+mn-lt"/>
          <a:ea typeface="+mn-ea"/>
          <a:cs typeface="+mn-cs"/>
          <a:sym typeface="Helvetica Neue" charset="0"/>
        </a:defRPr>
      </a:lvl3pPr>
      <a:lvl4pPr marL="1940545" indent="-272767" algn="ctr" rtl="0" eaLnBrk="0" fontAlgn="base" hangingPunct="0">
        <a:spcBef>
          <a:spcPct val="0"/>
        </a:spcBef>
        <a:spcAft>
          <a:spcPct val="0"/>
        </a:spcAft>
        <a:defRPr sz="2455">
          <a:solidFill>
            <a:srgbClr val="E6E6E6"/>
          </a:solidFill>
          <a:latin typeface="+mn-lt"/>
          <a:ea typeface="+mn-ea"/>
          <a:cs typeface="+mn-cs"/>
          <a:sym typeface="Helvetica Neue" charset="0"/>
        </a:defRPr>
      </a:lvl4pPr>
      <a:lvl5pPr marL="2495173" indent="-272767" algn="ctr" rtl="0" eaLnBrk="0" fontAlgn="base" hangingPunct="0">
        <a:spcBef>
          <a:spcPct val="0"/>
        </a:spcBef>
        <a:spcAft>
          <a:spcPct val="0"/>
        </a:spcAft>
        <a:defRPr sz="2455">
          <a:solidFill>
            <a:srgbClr val="E6E6E6"/>
          </a:solidFill>
          <a:latin typeface="+mn-lt"/>
          <a:ea typeface="+mn-ea"/>
          <a:cs typeface="+mn-cs"/>
          <a:sym typeface="Helvetica Neue" charset="0"/>
        </a:defRPr>
      </a:lvl5pPr>
      <a:lvl6pPr marL="555415" algn="ctr" rtl="0" fontAlgn="base">
        <a:spcBef>
          <a:spcPct val="0"/>
        </a:spcBef>
        <a:spcAft>
          <a:spcPct val="0"/>
        </a:spcAft>
        <a:defRPr sz="2455">
          <a:solidFill>
            <a:srgbClr val="E6E6E6"/>
          </a:solidFill>
          <a:latin typeface="+mn-lt"/>
          <a:ea typeface="+mn-ea"/>
          <a:cs typeface="+mn-cs"/>
          <a:sym typeface="Helvetica Neue" charset="0"/>
        </a:defRPr>
      </a:lvl6pPr>
      <a:lvl7pPr marL="1110824" algn="ctr" rtl="0" fontAlgn="base">
        <a:spcBef>
          <a:spcPct val="0"/>
        </a:spcBef>
        <a:spcAft>
          <a:spcPct val="0"/>
        </a:spcAft>
        <a:defRPr sz="2455">
          <a:solidFill>
            <a:srgbClr val="E6E6E6"/>
          </a:solidFill>
          <a:latin typeface="+mn-lt"/>
          <a:ea typeface="+mn-ea"/>
          <a:cs typeface="+mn-cs"/>
          <a:sym typeface="Helvetica Neue" charset="0"/>
        </a:defRPr>
      </a:lvl7pPr>
      <a:lvl8pPr marL="1666240" algn="ctr" rtl="0" fontAlgn="base">
        <a:spcBef>
          <a:spcPct val="0"/>
        </a:spcBef>
        <a:spcAft>
          <a:spcPct val="0"/>
        </a:spcAft>
        <a:defRPr sz="2455">
          <a:solidFill>
            <a:srgbClr val="E6E6E6"/>
          </a:solidFill>
          <a:latin typeface="+mn-lt"/>
          <a:ea typeface="+mn-ea"/>
          <a:cs typeface="+mn-cs"/>
          <a:sym typeface="Helvetica Neue" charset="0"/>
        </a:defRPr>
      </a:lvl8pPr>
      <a:lvl9pPr marL="2221650" algn="ctr" rtl="0" fontAlgn="base">
        <a:spcBef>
          <a:spcPct val="0"/>
        </a:spcBef>
        <a:spcAft>
          <a:spcPct val="0"/>
        </a:spcAft>
        <a:defRPr sz="2455">
          <a:solidFill>
            <a:srgbClr val="E6E6E6"/>
          </a:solidFill>
          <a:latin typeface="+mn-lt"/>
          <a:ea typeface="+mn-ea"/>
          <a:cs typeface="+mn-cs"/>
          <a:sym typeface="Helvetica Neue" charset="0"/>
        </a:defRPr>
      </a:lvl9pPr>
    </p:bodyStyle>
    <p:otherStyle>
      <a:defPPr>
        <a:defRPr lang="en-US"/>
      </a:defPPr>
      <a:lvl1pPr marL="0" algn="l" defTabSz="555415" rtl="0" eaLnBrk="1" latinLnBrk="0" hangingPunct="1">
        <a:defRPr sz="2209" kern="1200">
          <a:solidFill>
            <a:schemeClr val="tx1"/>
          </a:solidFill>
          <a:latin typeface="+mn-lt"/>
          <a:ea typeface="+mn-ea"/>
          <a:cs typeface="+mn-cs"/>
        </a:defRPr>
      </a:lvl1pPr>
      <a:lvl2pPr marL="555415" algn="l" defTabSz="555415" rtl="0" eaLnBrk="1" latinLnBrk="0" hangingPunct="1">
        <a:defRPr sz="2209" kern="1200">
          <a:solidFill>
            <a:schemeClr val="tx1"/>
          </a:solidFill>
          <a:latin typeface="+mn-lt"/>
          <a:ea typeface="+mn-ea"/>
          <a:cs typeface="+mn-cs"/>
        </a:defRPr>
      </a:lvl2pPr>
      <a:lvl3pPr marL="1110824" algn="l" defTabSz="555415" rtl="0" eaLnBrk="1" latinLnBrk="0" hangingPunct="1">
        <a:defRPr sz="2209" kern="1200">
          <a:solidFill>
            <a:schemeClr val="tx1"/>
          </a:solidFill>
          <a:latin typeface="+mn-lt"/>
          <a:ea typeface="+mn-ea"/>
          <a:cs typeface="+mn-cs"/>
        </a:defRPr>
      </a:lvl3pPr>
      <a:lvl4pPr marL="1666240" algn="l" defTabSz="555415" rtl="0" eaLnBrk="1" latinLnBrk="0" hangingPunct="1">
        <a:defRPr sz="2209" kern="1200">
          <a:solidFill>
            <a:schemeClr val="tx1"/>
          </a:solidFill>
          <a:latin typeface="+mn-lt"/>
          <a:ea typeface="+mn-ea"/>
          <a:cs typeface="+mn-cs"/>
        </a:defRPr>
      </a:lvl4pPr>
      <a:lvl5pPr marL="2221650" algn="l" defTabSz="555415" rtl="0" eaLnBrk="1" latinLnBrk="0" hangingPunct="1">
        <a:defRPr sz="2209" kern="1200">
          <a:solidFill>
            <a:schemeClr val="tx1"/>
          </a:solidFill>
          <a:latin typeface="+mn-lt"/>
          <a:ea typeface="+mn-ea"/>
          <a:cs typeface="+mn-cs"/>
        </a:defRPr>
      </a:lvl5pPr>
      <a:lvl6pPr marL="2777062" algn="l" defTabSz="555415" rtl="0" eaLnBrk="1" latinLnBrk="0" hangingPunct="1">
        <a:defRPr sz="2209" kern="1200">
          <a:solidFill>
            <a:schemeClr val="tx1"/>
          </a:solidFill>
          <a:latin typeface="+mn-lt"/>
          <a:ea typeface="+mn-ea"/>
          <a:cs typeface="+mn-cs"/>
        </a:defRPr>
      </a:lvl6pPr>
      <a:lvl7pPr marL="3332478" algn="l" defTabSz="555415" rtl="0" eaLnBrk="1" latinLnBrk="0" hangingPunct="1">
        <a:defRPr sz="2209" kern="1200">
          <a:solidFill>
            <a:schemeClr val="tx1"/>
          </a:solidFill>
          <a:latin typeface="+mn-lt"/>
          <a:ea typeface="+mn-ea"/>
          <a:cs typeface="+mn-cs"/>
        </a:defRPr>
      </a:lvl7pPr>
      <a:lvl8pPr marL="3887888" algn="l" defTabSz="555415" rtl="0" eaLnBrk="1" latinLnBrk="0" hangingPunct="1">
        <a:defRPr sz="2209" kern="1200">
          <a:solidFill>
            <a:schemeClr val="tx1"/>
          </a:solidFill>
          <a:latin typeface="+mn-lt"/>
          <a:ea typeface="+mn-ea"/>
          <a:cs typeface="+mn-cs"/>
        </a:defRPr>
      </a:lvl8pPr>
      <a:lvl9pPr marL="4443301" algn="l" defTabSz="555415" rtl="0" eaLnBrk="1" latinLnBrk="0" hangingPunct="1">
        <a:defRPr sz="220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00"/>
            </a:gs>
            <a:gs pos="100000">
              <a:srgbClr val="31313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1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2919" y="2834121"/>
            <a:ext cx="10541000" cy="2576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9804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>
                    <a:alpha val="9804"/>
                  </a:schemeClr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422400" y="213014"/>
            <a:ext cx="11785600" cy="2057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75425" tIns="75425" rIns="75425" bIns="7542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Helvetica Neue" charset="0"/>
              </a:rPr>
              <a:t>Click to edit Master title style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2" r:id="rId1"/>
    <p:sldLayoutId id="2147483763" r:id="rId2"/>
    <p:sldLayoutId id="2147483764" r:id="rId3"/>
    <p:sldLayoutId id="2147483765" r:id="rId4"/>
    <p:sldLayoutId id="2147483766" r:id="rId5"/>
    <p:sldLayoutId id="2147483767" r:id="rId6"/>
    <p:sldLayoutId id="2147483768" r:id="rId7"/>
    <p:sldLayoutId id="2147483769" r:id="rId8"/>
    <p:sldLayoutId id="2147483770" r:id="rId9"/>
    <p:sldLayoutId id="2147483771" r:id="rId10"/>
    <p:sldLayoutId id="2147483772" r:id="rId1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6546">
          <a:solidFill>
            <a:srgbClr val="E6E6E6"/>
          </a:solidFill>
          <a:latin typeface="+mj-lt"/>
          <a:ea typeface="+mj-ea"/>
          <a:cs typeface="+mj-cs"/>
          <a:sym typeface="Helvetica Neue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6546">
          <a:solidFill>
            <a:srgbClr val="E6E6E6"/>
          </a:solidFill>
          <a:latin typeface="Helvetica Neue" charset="0"/>
          <a:ea typeface="ヒラギノ角ゴ ProN W3" charset="0"/>
          <a:cs typeface="ヒラギノ角ゴ ProN W3" charset="0"/>
          <a:sym typeface="Helvetica Neue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6546">
          <a:solidFill>
            <a:srgbClr val="E6E6E6"/>
          </a:solidFill>
          <a:latin typeface="Helvetica Neue" charset="0"/>
          <a:ea typeface="ヒラギノ角ゴ ProN W3" charset="0"/>
          <a:cs typeface="ヒラギノ角ゴ ProN W3" charset="0"/>
          <a:sym typeface="Helvetica Neue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6546">
          <a:solidFill>
            <a:srgbClr val="E6E6E6"/>
          </a:solidFill>
          <a:latin typeface="Helvetica Neue" charset="0"/>
          <a:ea typeface="ヒラギノ角ゴ ProN W3" charset="0"/>
          <a:cs typeface="ヒラギノ角ゴ ProN W3" charset="0"/>
          <a:sym typeface="Helvetica Neue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6546">
          <a:solidFill>
            <a:srgbClr val="E6E6E6"/>
          </a:solidFill>
          <a:latin typeface="Helvetica Neue" charset="0"/>
          <a:ea typeface="ヒラギノ角ゴ ProN W3" charset="0"/>
          <a:cs typeface="ヒラギノ角ゴ ProN W3" charset="0"/>
          <a:sym typeface="Helvetica Neue" charset="0"/>
        </a:defRPr>
      </a:lvl5pPr>
      <a:lvl6pPr marL="555415" algn="ctr" rtl="0" fontAlgn="base">
        <a:spcBef>
          <a:spcPct val="0"/>
        </a:spcBef>
        <a:spcAft>
          <a:spcPct val="0"/>
        </a:spcAft>
        <a:defRPr sz="6546">
          <a:solidFill>
            <a:srgbClr val="E6E6E6"/>
          </a:solidFill>
          <a:latin typeface="Helvetica Neue" charset="0"/>
          <a:ea typeface="ヒラギノ角ゴ ProN W3" charset="0"/>
          <a:cs typeface="ヒラギノ角ゴ ProN W3" charset="0"/>
          <a:sym typeface="Helvetica Neue" charset="0"/>
        </a:defRPr>
      </a:lvl6pPr>
      <a:lvl7pPr marL="1110824" algn="ctr" rtl="0" fontAlgn="base">
        <a:spcBef>
          <a:spcPct val="0"/>
        </a:spcBef>
        <a:spcAft>
          <a:spcPct val="0"/>
        </a:spcAft>
        <a:defRPr sz="6546">
          <a:solidFill>
            <a:srgbClr val="E6E6E6"/>
          </a:solidFill>
          <a:latin typeface="Helvetica Neue" charset="0"/>
          <a:ea typeface="ヒラギノ角ゴ ProN W3" charset="0"/>
          <a:cs typeface="ヒラギノ角ゴ ProN W3" charset="0"/>
          <a:sym typeface="Helvetica Neue" charset="0"/>
        </a:defRPr>
      </a:lvl7pPr>
      <a:lvl8pPr marL="1666240" algn="ctr" rtl="0" fontAlgn="base">
        <a:spcBef>
          <a:spcPct val="0"/>
        </a:spcBef>
        <a:spcAft>
          <a:spcPct val="0"/>
        </a:spcAft>
        <a:defRPr sz="6546">
          <a:solidFill>
            <a:srgbClr val="E6E6E6"/>
          </a:solidFill>
          <a:latin typeface="Helvetica Neue" charset="0"/>
          <a:ea typeface="ヒラギノ角ゴ ProN W3" charset="0"/>
          <a:cs typeface="ヒラギノ角ゴ ProN W3" charset="0"/>
          <a:sym typeface="Helvetica Neue" charset="0"/>
        </a:defRPr>
      </a:lvl8pPr>
      <a:lvl9pPr marL="2221650" algn="ctr" rtl="0" fontAlgn="base">
        <a:spcBef>
          <a:spcPct val="0"/>
        </a:spcBef>
        <a:spcAft>
          <a:spcPct val="0"/>
        </a:spcAft>
        <a:defRPr sz="6546">
          <a:solidFill>
            <a:srgbClr val="E6E6E6"/>
          </a:solidFill>
          <a:latin typeface="Helvetica Neue" charset="0"/>
          <a:ea typeface="ヒラギノ角ゴ ProN W3" charset="0"/>
          <a:cs typeface="ヒラギノ角ゴ ProN W3" charset="0"/>
          <a:sym typeface="Helvetica Neue" charset="0"/>
        </a:defRPr>
      </a:lvl9pPr>
    </p:titleStyle>
    <p:bodyStyle>
      <a:lvl1pPr marL="1076782" indent="-691011" algn="l" rtl="0" eaLnBrk="0" fontAlgn="base" hangingPunct="0">
        <a:spcBef>
          <a:spcPts val="2066"/>
        </a:spcBef>
        <a:spcAft>
          <a:spcPct val="0"/>
        </a:spcAft>
        <a:buSzPct val="171000"/>
        <a:buFont typeface="Gill Sans" charset="0"/>
        <a:buChar char="•"/>
        <a:defRPr sz="3191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1pPr>
      <a:lvl2pPr marL="1617122" indent="-691011" algn="l" rtl="0" eaLnBrk="0" fontAlgn="base" hangingPunct="0">
        <a:spcBef>
          <a:spcPts val="2066"/>
        </a:spcBef>
        <a:spcAft>
          <a:spcPct val="0"/>
        </a:spcAft>
        <a:buSzPct val="171000"/>
        <a:buFont typeface="Gill Sans" charset="0"/>
        <a:buChar char="•"/>
        <a:defRPr sz="3191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2pPr>
      <a:lvl3pPr marL="2156162" indent="-691011" algn="l" rtl="0" eaLnBrk="0" fontAlgn="base" hangingPunct="0">
        <a:spcBef>
          <a:spcPts val="2066"/>
        </a:spcBef>
        <a:spcAft>
          <a:spcPct val="0"/>
        </a:spcAft>
        <a:buSzPct val="171000"/>
        <a:buFont typeface="Gill Sans" charset="0"/>
        <a:buChar char="•"/>
        <a:defRPr sz="3191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3pPr>
      <a:lvl4pPr marL="2696501" indent="-691011" algn="l" rtl="0" eaLnBrk="0" fontAlgn="base" hangingPunct="0">
        <a:spcBef>
          <a:spcPts val="2066"/>
        </a:spcBef>
        <a:spcAft>
          <a:spcPct val="0"/>
        </a:spcAft>
        <a:buSzPct val="171000"/>
        <a:buFont typeface="Gill Sans" charset="0"/>
        <a:buChar char="•"/>
        <a:defRPr sz="3191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4pPr>
      <a:lvl5pPr marL="3238139" indent="-691011" algn="l" rtl="0" eaLnBrk="0" fontAlgn="base" hangingPunct="0">
        <a:spcBef>
          <a:spcPts val="2066"/>
        </a:spcBef>
        <a:spcAft>
          <a:spcPct val="0"/>
        </a:spcAft>
        <a:buSzPct val="171000"/>
        <a:buFont typeface="Gill Sans" charset="0"/>
        <a:buChar char="•"/>
        <a:defRPr sz="3191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5pPr>
      <a:lvl6pPr marL="3795321" indent="-694266" algn="l" rtl="0" fontAlgn="base">
        <a:spcBef>
          <a:spcPts val="2067"/>
        </a:spcBef>
        <a:spcAft>
          <a:spcPct val="0"/>
        </a:spcAft>
        <a:buSzPct val="171000"/>
        <a:buFont typeface="Gill Sans" charset="0"/>
        <a:buChar char="•"/>
        <a:defRPr sz="3191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6pPr>
      <a:lvl7pPr marL="4350733" indent="-694266" algn="l" rtl="0" fontAlgn="base">
        <a:spcBef>
          <a:spcPts val="2067"/>
        </a:spcBef>
        <a:spcAft>
          <a:spcPct val="0"/>
        </a:spcAft>
        <a:buSzPct val="171000"/>
        <a:buFont typeface="Gill Sans" charset="0"/>
        <a:buChar char="•"/>
        <a:defRPr sz="3191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7pPr>
      <a:lvl8pPr marL="4906144" indent="-694266" algn="l" rtl="0" fontAlgn="base">
        <a:spcBef>
          <a:spcPts val="2067"/>
        </a:spcBef>
        <a:spcAft>
          <a:spcPct val="0"/>
        </a:spcAft>
        <a:buSzPct val="171000"/>
        <a:buFont typeface="Gill Sans" charset="0"/>
        <a:buChar char="•"/>
        <a:defRPr sz="3191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8pPr>
      <a:lvl9pPr marL="5461561" indent="-694266" algn="l" rtl="0" fontAlgn="base">
        <a:spcBef>
          <a:spcPts val="2067"/>
        </a:spcBef>
        <a:spcAft>
          <a:spcPct val="0"/>
        </a:spcAft>
        <a:buSzPct val="171000"/>
        <a:buFont typeface="Gill Sans" charset="0"/>
        <a:buChar char="•"/>
        <a:defRPr sz="3191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9pPr>
    </p:bodyStyle>
    <p:otherStyle>
      <a:defPPr>
        <a:defRPr lang="en-US"/>
      </a:defPPr>
      <a:lvl1pPr marL="0" algn="l" defTabSz="555415" rtl="0" eaLnBrk="1" latinLnBrk="0" hangingPunct="1">
        <a:defRPr sz="2209" kern="1200">
          <a:solidFill>
            <a:schemeClr val="tx1"/>
          </a:solidFill>
          <a:latin typeface="+mn-lt"/>
          <a:ea typeface="+mn-ea"/>
          <a:cs typeface="+mn-cs"/>
        </a:defRPr>
      </a:lvl1pPr>
      <a:lvl2pPr marL="555415" algn="l" defTabSz="555415" rtl="0" eaLnBrk="1" latinLnBrk="0" hangingPunct="1">
        <a:defRPr sz="2209" kern="1200">
          <a:solidFill>
            <a:schemeClr val="tx1"/>
          </a:solidFill>
          <a:latin typeface="+mn-lt"/>
          <a:ea typeface="+mn-ea"/>
          <a:cs typeface="+mn-cs"/>
        </a:defRPr>
      </a:lvl2pPr>
      <a:lvl3pPr marL="1110824" algn="l" defTabSz="555415" rtl="0" eaLnBrk="1" latinLnBrk="0" hangingPunct="1">
        <a:defRPr sz="2209" kern="1200">
          <a:solidFill>
            <a:schemeClr val="tx1"/>
          </a:solidFill>
          <a:latin typeface="+mn-lt"/>
          <a:ea typeface="+mn-ea"/>
          <a:cs typeface="+mn-cs"/>
        </a:defRPr>
      </a:lvl3pPr>
      <a:lvl4pPr marL="1666240" algn="l" defTabSz="555415" rtl="0" eaLnBrk="1" latinLnBrk="0" hangingPunct="1">
        <a:defRPr sz="2209" kern="1200">
          <a:solidFill>
            <a:schemeClr val="tx1"/>
          </a:solidFill>
          <a:latin typeface="+mn-lt"/>
          <a:ea typeface="+mn-ea"/>
          <a:cs typeface="+mn-cs"/>
        </a:defRPr>
      </a:lvl4pPr>
      <a:lvl5pPr marL="2221650" algn="l" defTabSz="555415" rtl="0" eaLnBrk="1" latinLnBrk="0" hangingPunct="1">
        <a:defRPr sz="2209" kern="1200">
          <a:solidFill>
            <a:schemeClr val="tx1"/>
          </a:solidFill>
          <a:latin typeface="+mn-lt"/>
          <a:ea typeface="+mn-ea"/>
          <a:cs typeface="+mn-cs"/>
        </a:defRPr>
      </a:lvl5pPr>
      <a:lvl6pPr marL="2777062" algn="l" defTabSz="555415" rtl="0" eaLnBrk="1" latinLnBrk="0" hangingPunct="1">
        <a:defRPr sz="2209" kern="1200">
          <a:solidFill>
            <a:schemeClr val="tx1"/>
          </a:solidFill>
          <a:latin typeface="+mn-lt"/>
          <a:ea typeface="+mn-ea"/>
          <a:cs typeface="+mn-cs"/>
        </a:defRPr>
      </a:lvl6pPr>
      <a:lvl7pPr marL="3332478" algn="l" defTabSz="555415" rtl="0" eaLnBrk="1" latinLnBrk="0" hangingPunct="1">
        <a:defRPr sz="2209" kern="1200">
          <a:solidFill>
            <a:schemeClr val="tx1"/>
          </a:solidFill>
          <a:latin typeface="+mn-lt"/>
          <a:ea typeface="+mn-ea"/>
          <a:cs typeface="+mn-cs"/>
        </a:defRPr>
      </a:lvl7pPr>
      <a:lvl8pPr marL="3887888" algn="l" defTabSz="555415" rtl="0" eaLnBrk="1" latinLnBrk="0" hangingPunct="1">
        <a:defRPr sz="2209" kern="1200">
          <a:solidFill>
            <a:schemeClr val="tx1"/>
          </a:solidFill>
          <a:latin typeface="+mn-lt"/>
          <a:ea typeface="+mn-ea"/>
          <a:cs typeface="+mn-cs"/>
        </a:defRPr>
      </a:lvl8pPr>
      <a:lvl9pPr marL="4443301" algn="l" defTabSz="555415" rtl="0" eaLnBrk="1" latinLnBrk="0" hangingPunct="1">
        <a:defRPr sz="220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00"/>
            </a:gs>
            <a:gs pos="100000">
              <a:srgbClr val="31313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1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2919" y="2834121"/>
            <a:ext cx="10541000" cy="2576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9804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>
                    <a:alpha val="9804"/>
                  </a:schemeClr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73" r:id="rId1"/>
    <p:sldLayoutId id="2147483774" r:id="rId2"/>
    <p:sldLayoutId id="2147483775" r:id="rId3"/>
    <p:sldLayoutId id="2147483776" r:id="rId4"/>
    <p:sldLayoutId id="2147483777" r:id="rId5"/>
    <p:sldLayoutId id="2147483778" r:id="rId6"/>
    <p:sldLayoutId id="2147483779" r:id="rId7"/>
    <p:sldLayoutId id="2147483780" r:id="rId8"/>
    <p:sldLayoutId id="2147483781" r:id="rId9"/>
    <p:sldLayoutId id="2147483782" r:id="rId10"/>
    <p:sldLayoutId id="2147483783" r:id="rId1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6791">
          <a:solidFill>
            <a:schemeClr val="tx1"/>
          </a:solidFill>
          <a:latin typeface="+mj-lt"/>
          <a:ea typeface="+mj-ea"/>
          <a:cs typeface="+mj-cs"/>
          <a:sym typeface="Gill Sans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6791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6791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6791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6791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5pPr>
      <a:lvl6pPr marL="555415" algn="ctr" rtl="0" fontAlgn="base">
        <a:spcBef>
          <a:spcPct val="0"/>
        </a:spcBef>
        <a:spcAft>
          <a:spcPct val="0"/>
        </a:spcAft>
        <a:defRPr sz="6791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6pPr>
      <a:lvl7pPr marL="1110824" algn="ctr" rtl="0" fontAlgn="base">
        <a:spcBef>
          <a:spcPct val="0"/>
        </a:spcBef>
        <a:spcAft>
          <a:spcPct val="0"/>
        </a:spcAft>
        <a:defRPr sz="6791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7pPr>
      <a:lvl8pPr marL="1666240" algn="ctr" rtl="0" fontAlgn="base">
        <a:spcBef>
          <a:spcPct val="0"/>
        </a:spcBef>
        <a:spcAft>
          <a:spcPct val="0"/>
        </a:spcAft>
        <a:defRPr sz="6791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8pPr>
      <a:lvl9pPr marL="2221650" algn="ctr" rtl="0" fontAlgn="base">
        <a:spcBef>
          <a:spcPct val="0"/>
        </a:spcBef>
        <a:spcAft>
          <a:spcPct val="0"/>
        </a:spcAft>
        <a:defRPr sz="6791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9pPr>
    </p:titleStyle>
    <p:bodyStyle>
      <a:lvl1pPr marL="1076782" indent="-691011" algn="l" rtl="0" eaLnBrk="0" fontAlgn="base" hangingPunct="0">
        <a:spcBef>
          <a:spcPts val="2066"/>
        </a:spcBef>
        <a:spcAft>
          <a:spcPct val="0"/>
        </a:spcAft>
        <a:buSzPct val="171000"/>
        <a:buFont typeface="Gill Sans" charset="0"/>
        <a:buChar char="•"/>
        <a:defRPr sz="3191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1pPr>
      <a:lvl2pPr marL="1617122" indent="-691011" algn="l" rtl="0" eaLnBrk="0" fontAlgn="base" hangingPunct="0">
        <a:spcBef>
          <a:spcPts val="2066"/>
        </a:spcBef>
        <a:spcAft>
          <a:spcPct val="0"/>
        </a:spcAft>
        <a:buSzPct val="171000"/>
        <a:buFont typeface="Gill Sans" charset="0"/>
        <a:buChar char="•"/>
        <a:defRPr sz="3191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2pPr>
      <a:lvl3pPr marL="2156162" indent="-691011" algn="l" rtl="0" eaLnBrk="0" fontAlgn="base" hangingPunct="0">
        <a:spcBef>
          <a:spcPts val="2066"/>
        </a:spcBef>
        <a:spcAft>
          <a:spcPct val="0"/>
        </a:spcAft>
        <a:buSzPct val="171000"/>
        <a:buFont typeface="Gill Sans" charset="0"/>
        <a:buChar char="•"/>
        <a:defRPr sz="3191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3pPr>
      <a:lvl4pPr marL="2696501" indent="-691011" algn="l" rtl="0" eaLnBrk="0" fontAlgn="base" hangingPunct="0">
        <a:spcBef>
          <a:spcPts val="2066"/>
        </a:spcBef>
        <a:spcAft>
          <a:spcPct val="0"/>
        </a:spcAft>
        <a:buSzPct val="171000"/>
        <a:buFont typeface="Gill Sans" charset="0"/>
        <a:buChar char="•"/>
        <a:defRPr sz="3191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4pPr>
      <a:lvl5pPr marL="3238139" indent="-691011" algn="l" rtl="0" eaLnBrk="0" fontAlgn="base" hangingPunct="0">
        <a:spcBef>
          <a:spcPts val="2066"/>
        </a:spcBef>
        <a:spcAft>
          <a:spcPct val="0"/>
        </a:spcAft>
        <a:buSzPct val="171000"/>
        <a:buFont typeface="Gill Sans" charset="0"/>
        <a:buChar char="•"/>
        <a:defRPr sz="3191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5pPr>
      <a:lvl6pPr marL="3795321" indent="-694266" algn="l" rtl="0" fontAlgn="base">
        <a:spcBef>
          <a:spcPts val="2067"/>
        </a:spcBef>
        <a:spcAft>
          <a:spcPct val="0"/>
        </a:spcAft>
        <a:buSzPct val="171000"/>
        <a:buFont typeface="Gill Sans" charset="0"/>
        <a:buChar char="•"/>
        <a:defRPr sz="3191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6pPr>
      <a:lvl7pPr marL="4350733" indent="-694266" algn="l" rtl="0" fontAlgn="base">
        <a:spcBef>
          <a:spcPts val="2067"/>
        </a:spcBef>
        <a:spcAft>
          <a:spcPct val="0"/>
        </a:spcAft>
        <a:buSzPct val="171000"/>
        <a:buFont typeface="Gill Sans" charset="0"/>
        <a:buChar char="•"/>
        <a:defRPr sz="3191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7pPr>
      <a:lvl8pPr marL="4906144" indent="-694266" algn="l" rtl="0" fontAlgn="base">
        <a:spcBef>
          <a:spcPts val="2067"/>
        </a:spcBef>
        <a:spcAft>
          <a:spcPct val="0"/>
        </a:spcAft>
        <a:buSzPct val="171000"/>
        <a:buFont typeface="Gill Sans" charset="0"/>
        <a:buChar char="•"/>
        <a:defRPr sz="3191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8pPr>
      <a:lvl9pPr marL="5461561" indent="-694266" algn="l" rtl="0" fontAlgn="base">
        <a:spcBef>
          <a:spcPts val="2067"/>
        </a:spcBef>
        <a:spcAft>
          <a:spcPct val="0"/>
        </a:spcAft>
        <a:buSzPct val="171000"/>
        <a:buFont typeface="Gill Sans" charset="0"/>
        <a:buChar char="•"/>
        <a:defRPr sz="3191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9pPr>
    </p:bodyStyle>
    <p:otherStyle>
      <a:defPPr>
        <a:defRPr lang="en-US"/>
      </a:defPPr>
      <a:lvl1pPr marL="0" algn="l" defTabSz="555415" rtl="0" eaLnBrk="1" latinLnBrk="0" hangingPunct="1">
        <a:defRPr sz="2209" kern="1200">
          <a:solidFill>
            <a:schemeClr val="tx1"/>
          </a:solidFill>
          <a:latin typeface="+mn-lt"/>
          <a:ea typeface="+mn-ea"/>
          <a:cs typeface="+mn-cs"/>
        </a:defRPr>
      </a:lvl1pPr>
      <a:lvl2pPr marL="555415" algn="l" defTabSz="555415" rtl="0" eaLnBrk="1" latinLnBrk="0" hangingPunct="1">
        <a:defRPr sz="2209" kern="1200">
          <a:solidFill>
            <a:schemeClr val="tx1"/>
          </a:solidFill>
          <a:latin typeface="+mn-lt"/>
          <a:ea typeface="+mn-ea"/>
          <a:cs typeface="+mn-cs"/>
        </a:defRPr>
      </a:lvl2pPr>
      <a:lvl3pPr marL="1110824" algn="l" defTabSz="555415" rtl="0" eaLnBrk="1" latinLnBrk="0" hangingPunct="1">
        <a:defRPr sz="2209" kern="1200">
          <a:solidFill>
            <a:schemeClr val="tx1"/>
          </a:solidFill>
          <a:latin typeface="+mn-lt"/>
          <a:ea typeface="+mn-ea"/>
          <a:cs typeface="+mn-cs"/>
        </a:defRPr>
      </a:lvl3pPr>
      <a:lvl4pPr marL="1666240" algn="l" defTabSz="555415" rtl="0" eaLnBrk="1" latinLnBrk="0" hangingPunct="1">
        <a:defRPr sz="2209" kern="1200">
          <a:solidFill>
            <a:schemeClr val="tx1"/>
          </a:solidFill>
          <a:latin typeface="+mn-lt"/>
          <a:ea typeface="+mn-ea"/>
          <a:cs typeface="+mn-cs"/>
        </a:defRPr>
      </a:lvl4pPr>
      <a:lvl5pPr marL="2221650" algn="l" defTabSz="555415" rtl="0" eaLnBrk="1" latinLnBrk="0" hangingPunct="1">
        <a:defRPr sz="2209" kern="1200">
          <a:solidFill>
            <a:schemeClr val="tx1"/>
          </a:solidFill>
          <a:latin typeface="+mn-lt"/>
          <a:ea typeface="+mn-ea"/>
          <a:cs typeface="+mn-cs"/>
        </a:defRPr>
      </a:lvl5pPr>
      <a:lvl6pPr marL="2777062" algn="l" defTabSz="555415" rtl="0" eaLnBrk="1" latinLnBrk="0" hangingPunct="1">
        <a:defRPr sz="2209" kern="1200">
          <a:solidFill>
            <a:schemeClr val="tx1"/>
          </a:solidFill>
          <a:latin typeface="+mn-lt"/>
          <a:ea typeface="+mn-ea"/>
          <a:cs typeface="+mn-cs"/>
        </a:defRPr>
      </a:lvl6pPr>
      <a:lvl7pPr marL="3332478" algn="l" defTabSz="555415" rtl="0" eaLnBrk="1" latinLnBrk="0" hangingPunct="1">
        <a:defRPr sz="2209" kern="1200">
          <a:solidFill>
            <a:schemeClr val="tx1"/>
          </a:solidFill>
          <a:latin typeface="+mn-lt"/>
          <a:ea typeface="+mn-ea"/>
          <a:cs typeface="+mn-cs"/>
        </a:defRPr>
      </a:lvl7pPr>
      <a:lvl8pPr marL="3887888" algn="l" defTabSz="555415" rtl="0" eaLnBrk="1" latinLnBrk="0" hangingPunct="1">
        <a:defRPr sz="2209" kern="1200">
          <a:solidFill>
            <a:schemeClr val="tx1"/>
          </a:solidFill>
          <a:latin typeface="+mn-lt"/>
          <a:ea typeface="+mn-ea"/>
          <a:cs typeface="+mn-cs"/>
        </a:defRPr>
      </a:lvl8pPr>
      <a:lvl9pPr marL="4443301" algn="l" defTabSz="555415" rtl="0" eaLnBrk="1" latinLnBrk="0" hangingPunct="1">
        <a:defRPr sz="220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00"/>
            </a:gs>
            <a:gs pos="100000">
              <a:srgbClr val="31313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1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2919" y="2834121"/>
            <a:ext cx="10541000" cy="2576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9804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>
                    <a:alpha val="9804"/>
                  </a:schemeClr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422400" y="213014"/>
            <a:ext cx="11785600" cy="2057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75425" tIns="75425" rIns="75425" bIns="7542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Helvetica Neue" charset="0"/>
              </a:rPr>
              <a:t>Click to edit Master title style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422400" y="2331461"/>
            <a:ext cx="5668683" cy="48304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75425" tIns="75425" rIns="75425" bIns="7542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Helvetica Neue" charset="0"/>
              </a:rPr>
              <a:t>Click to edit Master text styles</a:t>
            </a:r>
          </a:p>
          <a:p>
            <a:pPr lvl="1"/>
            <a:r>
              <a:rPr lang="en-US">
                <a:sym typeface="Helvetica Neue" charset="0"/>
              </a:rPr>
              <a:t>Second level</a:t>
            </a:r>
          </a:p>
          <a:p>
            <a:pPr lvl="2"/>
            <a:r>
              <a:rPr lang="en-US">
                <a:sym typeface="Helvetica Neue" charset="0"/>
              </a:rPr>
              <a:t>Third level</a:t>
            </a:r>
          </a:p>
          <a:p>
            <a:pPr lvl="3"/>
            <a:r>
              <a:rPr lang="en-US">
                <a:sym typeface="Helvetica Neue" charset="0"/>
              </a:rPr>
              <a:t>Fourth level</a:t>
            </a:r>
          </a:p>
          <a:p>
            <a:pPr lvl="4"/>
            <a:r>
              <a:rPr lang="en-US">
                <a:sym typeface="Helvetica Neue" charset="0"/>
              </a:rPr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4" r:id="rId1"/>
    <p:sldLayoutId id="2147483785" r:id="rId2"/>
    <p:sldLayoutId id="2147483786" r:id="rId3"/>
    <p:sldLayoutId id="2147483787" r:id="rId4"/>
    <p:sldLayoutId id="2147483788" r:id="rId5"/>
    <p:sldLayoutId id="2147483789" r:id="rId6"/>
    <p:sldLayoutId id="2147483790" r:id="rId7"/>
    <p:sldLayoutId id="2147483791" r:id="rId8"/>
    <p:sldLayoutId id="2147483792" r:id="rId9"/>
    <p:sldLayoutId id="2147483793" r:id="rId10"/>
    <p:sldLayoutId id="2147483794" r:id="rId1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6546">
          <a:solidFill>
            <a:srgbClr val="E6E6E6"/>
          </a:solidFill>
          <a:latin typeface="+mj-lt"/>
          <a:ea typeface="+mj-ea"/>
          <a:cs typeface="+mj-cs"/>
          <a:sym typeface="Helvetica Neue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6546">
          <a:solidFill>
            <a:srgbClr val="E6E6E6"/>
          </a:solidFill>
          <a:latin typeface="Helvetica Neue" charset="0"/>
          <a:ea typeface="ヒラギノ角ゴ ProN W3" charset="0"/>
          <a:cs typeface="ヒラギノ角ゴ ProN W3" charset="0"/>
          <a:sym typeface="Helvetica Neue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6546">
          <a:solidFill>
            <a:srgbClr val="E6E6E6"/>
          </a:solidFill>
          <a:latin typeface="Helvetica Neue" charset="0"/>
          <a:ea typeface="ヒラギノ角ゴ ProN W3" charset="0"/>
          <a:cs typeface="ヒラギノ角ゴ ProN W3" charset="0"/>
          <a:sym typeface="Helvetica Neue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6546">
          <a:solidFill>
            <a:srgbClr val="E6E6E6"/>
          </a:solidFill>
          <a:latin typeface="Helvetica Neue" charset="0"/>
          <a:ea typeface="ヒラギノ角ゴ ProN W3" charset="0"/>
          <a:cs typeface="ヒラギノ角ゴ ProN W3" charset="0"/>
          <a:sym typeface="Helvetica Neue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6546">
          <a:solidFill>
            <a:srgbClr val="E6E6E6"/>
          </a:solidFill>
          <a:latin typeface="Helvetica Neue" charset="0"/>
          <a:ea typeface="ヒラギノ角ゴ ProN W3" charset="0"/>
          <a:cs typeface="ヒラギノ角ゴ ProN W3" charset="0"/>
          <a:sym typeface="Helvetica Neue" charset="0"/>
        </a:defRPr>
      </a:lvl5pPr>
      <a:lvl6pPr marL="555415" algn="ctr" rtl="0" fontAlgn="base">
        <a:spcBef>
          <a:spcPct val="0"/>
        </a:spcBef>
        <a:spcAft>
          <a:spcPct val="0"/>
        </a:spcAft>
        <a:defRPr sz="6546">
          <a:solidFill>
            <a:srgbClr val="E6E6E6"/>
          </a:solidFill>
          <a:latin typeface="Helvetica Neue" charset="0"/>
          <a:ea typeface="ヒラギノ角ゴ ProN W3" charset="0"/>
          <a:cs typeface="ヒラギノ角ゴ ProN W3" charset="0"/>
          <a:sym typeface="Helvetica Neue" charset="0"/>
        </a:defRPr>
      </a:lvl6pPr>
      <a:lvl7pPr marL="1110824" algn="ctr" rtl="0" fontAlgn="base">
        <a:spcBef>
          <a:spcPct val="0"/>
        </a:spcBef>
        <a:spcAft>
          <a:spcPct val="0"/>
        </a:spcAft>
        <a:defRPr sz="6546">
          <a:solidFill>
            <a:srgbClr val="E6E6E6"/>
          </a:solidFill>
          <a:latin typeface="Helvetica Neue" charset="0"/>
          <a:ea typeface="ヒラギノ角ゴ ProN W3" charset="0"/>
          <a:cs typeface="ヒラギノ角ゴ ProN W3" charset="0"/>
          <a:sym typeface="Helvetica Neue" charset="0"/>
        </a:defRPr>
      </a:lvl7pPr>
      <a:lvl8pPr marL="1666240" algn="ctr" rtl="0" fontAlgn="base">
        <a:spcBef>
          <a:spcPct val="0"/>
        </a:spcBef>
        <a:spcAft>
          <a:spcPct val="0"/>
        </a:spcAft>
        <a:defRPr sz="6546">
          <a:solidFill>
            <a:srgbClr val="E6E6E6"/>
          </a:solidFill>
          <a:latin typeface="Helvetica Neue" charset="0"/>
          <a:ea typeface="ヒラギノ角ゴ ProN W3" charset="0"/>
          <a:cs typeface="ヒラギノ角ゴ ProN W3" charset="0"/>
          <a:sym typeface="Helvetica Neue" charset="0"/>
        </a:defRPr>
      </a:lvl8pPr>
      <a:lvl9pPr marL="2221650" algn="ctr" rtl="0" fontAlgn="base">
        <a:spcBef>
          <a:spcPct val="0"/>
        </a:spcBef>
        <a:spcAft>
          <a:spcPct val="0"/>
        </a:spcAft>
        <a:defRPr sz="6546">
          <a:solidFill>
            <a:srgbClr val="E6E6E6"/>
          </a:solidFill>
          <a:latin typeface="Helvetica Neue" charset="0"/>
          <a:ea typeface="ヒラギノ角ゴ ProN W3" charset="0"/>
          <a:cs typeface="ヒラギノ角ゴ ProN W3" charset="0"/>
          <a:sym typeface="Helvetica Neue" charset="0"/>
        </a:defRPr>
      </a:lvl9pPr>
    </p:titleStyle>
    <p:bodyStyle>
      <a:lvl1pPr marL="920915" indent="-596192" algn="l" rtl="0" eaLnBrk="0" fontAlgn="base" hangingPunct="0">
        <a:spcBef>
          <a:spcPts val="3406"/>
        </a:spcBef>
        <a:spcAft>
          <a:spcPct val="0"/>
        </a:spcAft>
        <a:buSzPct val="171000"/>
        <a:buFont typeface="Helvetica Neue" charset="0"/>
        <a:buChar char="•"/>
        <a:defRPr>
          <a:solidFill>
            <a:srgbClr val="E6E6E6"/>
          </a:solidFill>
          <a:latin typeface="+mn-lt"/>
          <a:ea typeface="+mn-ea"/>
          <a:cs typeface="+mn-cs"/>
          <a:sym typeface="Helvetica Neue" charset="0"/>
        </a:defRPr>
      </a:lvl1pPr>
      <a:lvl2pPr marL="1461254" indent="-596192" algn="l" rtl="0" eaLnBrk="0" fontAlgn="base" hangingPunct="0">
        <a:spcBef>
          <a:spcPts val="3406"/>
        </a:spcBef>
        <a:spcAft>
          <a:spcPct val="0"/>
        </a:spcAft>
        <a:buSzPct val="171000"/>
        <a:buFont typeface="Helvetica Neue" charset="0"/>
        <a:buChar char="•"/>
        <a:defRPr>
          <a:solidFill>
            <a:srgbClr val="E6E6E6"/>
          </a:solidFill>
          <a:latin typeface="+mn-lt"/>
          <a:ea typeface="+mn-ea"/>
          <a:cs typeface="+mn-cs"/>
          <a:sym typeface="Helvetica Neue" charset="0"/>
        </a:defRPr>
      </a:lvl2pPr>
      <a:lvl3pPr marL="2000294" indent="-596192" algn="l" rtl="0" eaLnBrk="0" fontAlgn="base" hangingPunct="0">
        <a:spcBef>
          <a:spcPts val="3406"/>
        </a:spcBef>
        <a:spcAft>
          <a:spcPct val="0"/>
        </a:spcAft>
        <a:buSzPct val="171000"/>
        <a:buFont typeface="Helvetica Neue" charset="0"/>
        <a:buChar char="•"/>
        <a:defRPr>
          <a:solidFill>
            <a:srgbClr val="E6E6E6"/>
          </a:solidFill>
          <a:latin typeface="+mn-lt"/>
          <a:ea typeface="+mn-ea"/>
          <a:cs typeface="+mn-cs"/>
          <a:sym typeface="Helvetica Neue" charset="0"/>
        </a:defRPr>
      </a:lvl3pPr>
      <a:lvl4pPr marL="2540634" indent="-596192" algn="l" rtl="0" eaLnBrk="0" fontAlgn="base" hangingPunct="0">
        <a:spcBef>
          <a:spcPts val="3406"/>
        </a:spcBef>
        <a:spcAft>
          <a:spcPct val="0"/>
        </a:spcAft>
        <a:buSzPct val="171000"/>
        <a:buFont typeface="Helvetica Neue" charset="0"/>
        <a:buChar char="•"/>
        <a:defRPr>
          <a:solidFill>
            <a:srgbClr val="E6E6E6"/>
          </a:solidFill>
          <a:latin typeface="+mn-lt"/>
          <a:ea typeface="+mn-ea"/>
          <a:cs typeface="+mn-cs"/>
          <a:sym typeface="Helvetica Neue" charset="0"/>
        </a:defRPr>
      </a:lvl4pPr>
      <a:lvl5pPr marL="3080973" indent="-596192" algn="l" rtl="0" eaLnBrk="0" fontAlgn="base" hangingPunct="0">
        <a:spcBef>
          <a:spcPts val="3406"/>
        </a:spcBef>
        <a:spcAft>
          <a:spcPct val="0"/>
        </a:spcAft>
        <a:buSzPct val="171000"/>
        <a:buFont typeface="Helvetica Neue" charset="0"/>
        <a:buChar char="•"/>
        <a:defRPr>
          <a:solidFill>
            <a:srgbClr val="E6E6E6"/>
          </a:solidFill>
          <a:latin typeface="+mn-lt"/>
          <a:ea typeface="+mn-ea"/>
          <a:cs typeface="+mn-cs"/>
          <a:sym typeface="Helvetica Neue" charset="0"/>
        </a:defRPr>
      </a:lvl5pPr>
      <a:lvl6pPr marL="3639110" indent="-599769" algn="l" rtl="0" fontAlgn="base">
        <a:spcBef>
          <a:spcPts val="3402"/>
        </a:spcBef>
        <a:spcAft>
          <a:spcPct val="0"/>
        </a:spcAft>
        <a:buSzPct val="171000"/>
        <a:buFont typeface="Helvetica Neue" charset="0"/>
        <a:buChar char="•"/>
        <a:defRPr>
          <a:solidFill>
            <a:srgbClr val="E6E6E6"/>
          </a:solidFill>
          <a:latin typeface="+mn-lt"/>
          <a:ea typeface="+mn-ea"/>
          <a:cs typeface="+mn-cs"/>
          <a:sym typeface="Helvetica Neue" charset="0"/>
        </a:defRPr>
      </a:lvl6pPr>
      <a:lvl7pPr marL="4194525" indent="-599769" algn="l" rtl="0" fontAlgn="base">
        <a:spcBef>
          <a:spcPts val="3402"/>
        </a:spcBef>
        <a:spcAft>
          <a:spcPct val="0"/>
        </a:spcAft>
        <a:buSzPct val="171000"/>
        <a:buFont typeface="Helvetica Neue" charset="0"/>
        <a:buChar char="•"/>
        <a:defRPr>
          <a:solidFill>
            <a:srgbClr val="E6E6E6"/>
          </a:solidFill>
          <a:latin typeface="+mn-lt"/>
          <a:ea typeface="+mn-ea"/>
          <a:cs typeface="+mn-cs"/>
          <a:sym typeface="Helvetica Neue" charset="0"/>
        </a:defRPr>
      </a:lvl7pPr>
      <a:lvl8pPr marL="4749935" indent="-599769" algn="l" rtl="0" fontAlgn="base">
        <a:spcBef>
          <a:spcPts val="3402"/>
        </a:spcBef>
        <a:spcAft>
          <a:spcPct val="0"/>
        </a:spcAft>
        <a:buSzPct val="171000"/>
        <a:buFont typeface="Helvetica Neue" charset="0"/>
        <a:buChar char="•"/>
        <a:defRPr>
          <a:solidFill>
            <a:srgbClr val="E6E6E6"/>
          </a:solidFill>
          <a:latin typeface="+mn-lt"/>
          <a:ea typeface="+mn-ea"/>
          <a:cs typeface="+mn-cs"/>
          <a:sym typeface="Helvetica Neue" charset="0"/>
        </a:defRPr>
      </a:lvl8pPr>
      <a:lvl9pPr marL="5305350" indent="-599769" algn="l" rtl="0" fontAlgn="base">
        <a:spcBef>
          <a:spcPts val="3402"/>
        </a:spcBef>
        <a:spcAft>
          <a:spcPct val="0"/>
        </a:spcAft>
        <a:buSzPct val="171000"/>
        <a:buFont typeface="Helvetica Neue" charset="0"/>
        <a:buChar char="•"/>
        <a:defRPr>
          <a:solidFill>
            <a:srgbClr val="E6E6E6"/>
          </a:solidFill>
          <a:latin typeface="+mn-lt"/>
          <a:ea typeface="+mn-ea"/>
          <a:cs typeface="+mn-cs"/>
          <a:sym typeface="Helvetica Neue" charset="0"/>
        </a:defRPr>
      </a:lvl9pPr>
    </p:bodyStyle>
    <p:otherStyle>
      <a:defPPr>
        <a:defRPr lang="en-US"/>
      </a:defPPr>
      <a:lvl1pPr marL="0" algn="l" defTabSz="555415" rtl="0" eaLnBrk="1" latinLnBrk="0" hangingPunct="1">
        <a:defRPr sz="2209" kern="1200">
          <a:solidFill>
            <a:schemeClr val="tx1"/>
          </a:solidFill>
          <a:latin typeface="+mn-lt"/>
          <a:ea typeface="+mn-ea"/>
          <a:cs typeface="+mn-cs"/>
        </a:defRPr>
      </a:lvl1pPr>
      <a:lvl2pPr marL="555415" algn="l" defTabSz="555415" rtl="0" eaLnBrk="1" latinLnBrk="0" hangingPunct="1">
        <a:defRPr sz="2209" kern="1200">
          <a:solidFill>
            <a:schemeClr val="tx1"/>
          </a:solidFill>
          <a:latin typeface="+mn-lt"/>
          <a:ea typeface="+mn-ea"/>
          <a:cs typeface="+mn-cs"/>
        </a:defRPr>
      </a:lvl2pPr>
      <a:lvl3pPr marL="1110824" algn="l" defTabSz="555415" rtl="0" eaLnBrk="1" latinLnBrk="0" hangingPunct="1">
        <a:defRPr sz="2209" kern="1200">
          <a:solidFill>
            <a:schemeClr val="tx1"/>
          </a:solidFill>
          <a:latin typeface="+mn-lt"/>
          <a:ea typeface="+mn-ea"/>
          <a:cs typeface="+mn-cs"/>
        </a:defRPr>
      </a:lvl3pPr>
      <a:lvl4pPr marL="1666240" algn="l" defTabSz="555415" rtl="0" eaLnBrk="1" latinLnBrk="0" hangingPunct="1">
        <a:defRPr sz="2209" kern="1200">
          <a:solidFill>
            <a:schemeClr val="tx1"/>
          </a:solidFill>
          <a:latin typeface="+mn-lt"/>
          <a:ea typeface="+mn-ea"/>
          <a:cs typeface="+mn-cs"/>
        </a:defRPr>
      </a:lvl4pPr>
      <a:lvl5pPr marL="2221650" algn="l" defTabSz="555415" rtl="0" eaLnBrk="1" latinLnBrk="0" hangingPunct="1">
        <a:defRPr sz="2209" kern="1200">
          <a:solidFill>
            <a:schemeClr val="tx1"/>
          </a:solidFill>
          <a:latin typeface="+mn-lt"/>
          <a:ea typeface="+mn-ea"/>
          <a:cs typeface="+mn-cs"/>
        </a:defRPr>
      </a:lvl5pPr>
      <a:lvl6pPr marL="2777062" algn="l" defTabSz="555415" rtl="0" eaLnBrk="1" latinLnBrk="0" hangingPunct="1">
        <a:defRPr sz="2209" kern="1200">
          <a:solidFill>
            <a:schemeClr val="tx1"/>
          </a:solidFill>
          <a:latin typeface="+mn-lt"/>
          <a:ea typeface="+mn-ea"/>
          <a:cs typeface="+mn-cs"/>
        </a:defRPr>
      </a:lvl6pPr>
      <a:lvl7pPr marL="3332478" algn="l" defTabSz="555415" rtl="0" eaLnBrk="1" latinLnBrk="0" hangingPunct="1">
        <a:defRPr sz="2209" kern="1200">
          <a:solidFill>
            <a:schemeClr val="tx1"/>
          </a:solidFill>
          <a:latin typeface="+mn-lt"/>
          <a:ea typeface="+mn-ea"/>
          <a:cs typeface="+mn-cs"/>
        </a:defRPr>
      </a:lvl7pPr>
      <a:lvl8pPr marL="3887888" algn="l" defTabSz="555415" rtl="0" eaLnBrk="1" latinLnBrk="0" hangingPunct="1">
        <a:defRPr sz="2209" kern="1200">
          <a:solidFill>
            <a:schemeClr val="tx1"/>
          </a:solidFill>
          <a:latin typeface="+mn-lt"/>
          <a:ea typeface="+mn-ea"/>
          <a:cs typeface="+mn-cs"/>
        </a:defRPr>
      </a:lvl8pPr>
      <a:lvl9pPr marL="4443301" algn="l" defTabSz="555415" rtl="0" eaLnBrk="1" latinLnBrk="0" hangingPunct="1">
        <a:defRPr sz="220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00"/>
            </a:gs>
            <a:gs pos="100000">
              <a:srgbClr val="31313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1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2919" y="2834121"/>
            <a:ext cx="10541000" cy="2576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9804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>
                    <a:alpha val="9804"/>
                  </a:schemeClr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422400" y="213014"/>
            <a:ext cx="11785600" cy="2057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75425" tIns="75425" rIns="75425" bIns="7542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Helvetica Neue" charset="0"/>
              </a:rPr>
              <a:t>Click to edit Master title style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422400" y="2331461"/>
            <a:ext cx="11785600" cy="48304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75425" tIns="75425" rIns="75425" bIns="7542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Helvetica Neue" charset="0"/>
              </a:rPr>
              <a:t>Click to edit Master text styles</a:t>
            </a:r>
          </a:p>
          <a:p>
            <a:pPr lvl="1"/>
            <a:r>
              <a:rPr lang="en-US">
                <a:sym typeface="Helvetica Neue" charset="0"/>
              </a:rPr>
              <a:t>Second level</a:t>
            </a:r>
          </a:p>
          <a:p>
            <a:pPr lvl="2"/>
            <a:r>
              <a:rPr lang="en-US">
                <a:sym typeface="Helvetica Neue" charset="0"/>
              </a:rPr>
              <a:t>Third level</a:t>
            </a:r>
          </a:p>
          <a:p>
            <a:pPr lvl="3"/>
            <a:r>
              <a:rPr lang="en-US">
                <a:sym typeface="Helvetica Neue" charset="0"/>
              </a:rPr>
              <a:t>Fourth level</a:t>
            </a:r>
          </a:p>
          <a:p>
            <a:pPr lvl="4"/>
            <a:r>
              <a:rPr lang="en-US">
                <a:sym typeface="Helvetica Neue" charset="0"/>
              </a:rPr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5" r:id="rId1"/>
    <p:sldLayoutId id="2147483796" r:id="rId2"/>
    <p:sldLayoutId id="2147483797" r:id="rId3"/>
    <p:sldLayoutId id="2147483798" r:id="rId4"/>
    <p:sldLayoutId id="2147483799" r:id="rId5"/>
    <p:sldLayoutId id="2147483800" r:id="rId6"/>
    <p:sldLayoutId id="2147483801" r:id="rId7"/>
    <p:sldLayoutId id="2147483802" r:id="rId8"/>
    <p:sldLayoutId id="2147483803" r:id="rId9"/>
    <p:sldLayoutId id="2147483804" r:id="rId10"/>
    <p:sldLayoutId id="2147483805" r:id="rId1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6546">
          <a:solidFill>
            <a:srgbClr val="E6E6E6"/>
          </a:solidFill>
          <a:latin typeface="+mj-lt"/>
          <a:ea typeface="+mj-ea"/>
          <a:cs typeface="+mj-cs"/>
          <a:sym typeface="Helvetica Neue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6546">
          <a:solidFill>
            <a:srgbClr val="E6E6E6"/>
          </a:solidFill>
          <a:latin typeface="Helvetica Neue" charset="0"/>
          <a:ea typeface="ヒラギノ角ゴ ProN W3" charset="0"/>
          <a:cs typeface="ヒラギノ角ゴ ProN W3" charset="0"/>
          <a:sym typeface="Helvetica Neue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6546">
          <a:solidFill>
            <a:srgbClr val="E6E6E6"/>
          </a:solidFill>
          <a:latin typeface="Helvetica Neue" charset="0"/>
          <a:ea typeface="ヒラギノ角ゴ ProN W3" charset="0"/>
          <a:cs typeface="ヒラギノ角ゴ ProN W3" charset="0"/>
          <a:sym typeface="Helvetica Neue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6546">
          <a:solidFill>
            <a:srgbClr val="E6E6E6"/>
          </a:solidFill>
          <a:latin typeface="Helvetica Neue" charset="0"/>
          <a:ea typeface="ヒラギノ角ゴ ProN W3" charset="0"/>
          <a:cs typeface="ヒラギノ角ゴ ProN W3" charset="0"/>
          <a:sym typeface="Helvetica Neue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6546">
          <a:solidFill>
            <a:srgbClr val="E6E6E6"/>
          </a:solidFill>
          <a:latin typeface="Helvetica Neue" charset="0"/>
          <a:ea typeface="ヒラギノ角ゴ ProN W3" charset="0"/>
          <a:cs typeface="ヒラギノ角ゴ ProN W3" charset="0"/>
          <a:sym typeface="Helvetica Neue" charset="0"/>
        </a:defRPr>
      </a:lvl5pPr>
      <a:lvl6pPr marL="555415" algn="ctr" rtl="0" fontAlgn="base">
        <a:spcBef>
          <a:spcPct val="0"/>
        </a:spcBef>
        <a:spcAft>
          <a:spcPct val="0"/>
        </a:spcAft>
        <a:defRPr sz="6546">
          <a:solidFill>
            <a:srgbClr val="E6E6E6"/>
          </a:solidFill>
          <a:latin typeface="Helvetica Neue" charset="0"/>
          <a:ea typeface="ヒラギノ角ゴ ProN W3" charset="0"/>
          <a:cs typeface="ヒラギノ角ゴ ProN W3" charset="0"/>
          <a:sym typeface="Helvetica Neue" charset="0"/>
        </a:defRPr>
      </a:lvl6pPr>
      <a:lvl7pPr marL="1110824" algn="ctr" rtl="0" fontAlgn="base">
        <a:spcBef>
          <a:spcPct val="0"/>
        </a:spcBef>
        <a:spcAft>
          <a:spcPct val="0"/>
        </a:spcAft>
        <a:defRPr sz="6546">
          <a:solidFill>
            <a:srgbClr val="E6E6E6"/>
          </a:solidFill>
          <a:latin typeface="Helvetica Neue" charset="0"/>
          <a:ea typeface="ヒラギノ角ゴ ProN W3" charset="0"/>
          <a:cs typeface="ヒラギノ角ゴ ProN W3" charset="0"/>
          <a:sym typeface="Helvetica Neue" charset="0"/>
        </a:defRPr>
      </a:lvl7pPr>
      <a:lvl8pPr marL="1666240" algn="ctr" rtl="0" fontAlgn="base">
        <a:spcBef>
          <a:spcPct val="0"/>
        </a:spcBef>
        <a:spcAft>
          <a:spcPct val="0"/>
        </a:spcAft>
        <a:defRPr sz="6546">
          <a:solidFill>
            <a:srgbClr val="E6E6E6"/>
          </a:solidFill>
          <a:latin typeface="Helvetica Neue" charset="0"/>
          <a:ea typeface="ヒラギノ角ゴ ProN W3" charset="0"/>
          <a:cs typeface="ヒラギノ角ゴ ProN W3" charset="0"/>
          <a:sym typeface="Helvetica Neue" charset="0"/>
        </a:defRPr>
      </a:lvl8pPr>
      <a:lvl9pPr marL="2221650" algn="ctr" rtl="0" fontAlgn="base">
        <a:spcBef>
          <a:spcPct val="0"/>
        </a:spcBef>
        <a:spcAft>
          <a:spcPct val="0"/>
        </a:spcAft>
        <a:defRPr sz="6546">
          <a:solidFill>
            <a:srgbClr val="E6E6E6"/>
          </a:solidFill>
          <a:latin typeface="Helvetica Neue" charset="0"/>
          <a:ea typeface="ヒラギノ角ゴ ProN W3" charset="0"/>
          <a:cs typeface="ヒラギノ角ゴ ProN W3" charset="0"/>
          <a:sym typeface="Helvetica Neue" charset="0"/>
        </a:defRPr>
      </a:lvl9pPr>
    </p:titleStyle>
    <p:bodyStyle>
      <a:lvl1pPr marL="920915" indent="-596192" algn="l" rtl="0" eaLnBrk="0" fontAlgn="base" hangingPunct="0">
        <a:spcBef>
          <a:spcPts val="3406"/>
        </a:spcBef>
        <a:spcAft>
          <a:spcPct val="0"/>
        </a:spcAft>
        <a:buSzPct val="171000"/>
        <a:buFont typeface="Helvetica Neue" charset="0"/>
        <a:buChar char="•"/>
        <a:defRPr>
          <a:solidFill>
            <a:srgbClr val="E6E6E6"/>
          </a:solidFill>
          <a:latin typeface="+mn-lt"/>
          <a:ea typeface="+mn-ea"/>
          <a:cs typeface="+mn-cs"/>
          <a:sym typeface="Helvetica Neue" charset="0"/>
        </a:defRPr>
      </a:lvl1pPr>
      <a:lvl2pPr marL="1461254" indent="-596192" algn="l" rtl="0" eaLnBrk="0" fontAlgn="base" hangingPunct="0">
        <a:spcBef>
          <a:spcPts val="3406"/>
        </a:spcBef>
        <a:spcAft>
          <a:spcPct val="0"/>
        </a:spcAft>
        <a:buSzPct val="171000"/>
        <a:buFont typeface="Helvetica Neue" charset="0"/>
        <a:buChar char="•"/>
        <a:defRPr>
          <a:solidFill>
            <a:srgbClr val="E6E6E6"/>
          </a:solidFill>
          <a:latin typeface="+mn-lt"/>
          <a:ea typeface="+mn-ea"/>
          <a:cs typeface="+mn-cs"/>
          <a:sym typeface="Helvetica Neue" charset="0"/>
        </a:defRPr>
      </a:lvl2pPr>
      <a:lvl3pPr marL="2000294" indent="-596192" algn="l" rtl="0" eaLnBrk="0" fontAlgn="base" hangingPunct="0">
        <a:spcBef>
          <a:spcPts val="3406"/>
        </a:spcBef>
        <a:spcAft>
          <a:spcPct val="0"/>
        </a:spcAft>
        <a:buSzPct val="171000"/>
        <a:buFont typeface="Helvetica Neue" charset="0"/>
        <a:buChar char="•"/>
        <a:defRPr>
          <a:solidFill>
            <a:srgbClr val="E6E6E6"/>
          </a:solidFill>
          <a:latin typeface="+mn-lt"/>
          <a:ea typeface="+mn-ea"/>
          <a:cs typeface="+mn-cs"/>
          <a:sym typeface="Helvetica Neue" charset="0"/>
        </a:defRPr>
      </a:lvl3pPr>
      <a:lvl4pPr marL="2540634" indent="-596192" algn="l" rtl="0" eaLnBrk="0" fontAlgn="base" hangingPunct="0">
        <a:spcBef>
          <a:spcPts val="3406"/>
        </a:spcBef>
        <a:spcAft>
          <a:spcPct val="0"/>
        </a:spcAft>
        <a:buSzPct val="171000"/>
        <a:buFont typeface="Helvetica Neue" charset="0"/>
        <a:buChar char="•"/>
        <a:defRPr>
          <a:solidFill>
            <a:srgbClr val="E6E6E6"/>
          </a:solidFill>
          <a:latin typeface="+mn-lt"/>
          <a:ea typeface="+mn-ea"/>
          <a:cs typeface="+mn-cs"/>
          <a:sym typeface="Helvetica Neue" charset="0"/>
        </a:defRPr>
      </a:lvl4pPr>
      <a:lvl5pPr marL="3080973" indent="-596192" algn="l" rtl="0" eaLnBrk="0" fontAlgn="base" hangingPunct="0">
        <a:spcBef>
          <a:spcPts val="3406"/>
        </a:spcBef>
        <a:spcAft>
          <a:spcPct val="0"/>
        </a:spcAft>
        <a:buSzPct val="171000"/>
        <a:buFont typeface="Helvetica Neue" charset="0"/>
        <a:buChar char="•"/>
        <a:defRPr>
          <a:solidFill>
            <a:srgbClr val="E6E6E6"/>
          </a:solidFill>
          <a:latin typeface="+mn-lt"/>
          <a:ea typeface="+mn-ea"/>
          <a:cs typeface="+mn-cs"/>
          <a:sym typeface="Helvetica Neue" charset="0"/>
        </a:defRPr>
      </a:lvl5pPr>
      <a:lvl6pPr marL="3639110" indent="-599769" algn="l" rtl="0" fontAlgn="base">
        <a:spcBef>
          <a:spcPts val="3402"/>
        </a:spcBef>
        <a:spcAft>
          <a:spcPct val="0"/>
        </a:spcAft>
        <a:buSzPct val="171000"/>
        <a:buFont typeface="Helvetica Neue" charset="0"/>
        <a:buChar char="•"/>
        <a:defRPr>
          <a:solidFill>
            <a:srgbClr val="E6E6E6"/>
          </a:solidFill>
          <a:latin typeface="+mn-lt"/>
          <a:ea typeface="+mn-ea"/>
          <a:cs typeface="+mn-cs"/>
          <a:sym typeface="Helvetica Neue" charset="0"/>
        </a:defRPr>
      </a:lvl6pPr>
      <a:lvl7pPr marL="4194525" indent="-599769" algn="l" rtl="0" fontAlgn="base">
        <a:spcBef>
          <a:spcPts val="3402"/>
        </a:spcBef>
        <a:spcAft>
          <a:spcPct val="0"/>
        </a:spcAft>
        <a:buSzPct val="171000"/>
        <a:buFont typeface="Helvetica Neue" charset="0"/>
        <a:buChar char="•"/>
        <a:defRPr>
          <a:solidFill>
            <a:srgbClr val="E6E6E6"/>
          </a:solidFill>
          <a:latin typeface="+mn-lt"/>
          <a:ea typeface="+mn-ea"/>
          <a:cs typeface="+mn-cs"/>
          <a:sym typeface="Helvetica Neue" charset="0"/>
        </a:defRPr>
      </a:lvl7pPr>
      <a:lvl8pPr marL="4749935" indent="-599769" algn="l" rtl="0" fontAlgn="base">
        <a:spcBef>
          <a:spcPts val="3402"/>
        </a:spcBef>
        <a:spcAft>
          <a:spcPct val="0"/>
        </a:spcAft>
        <a:buSzPct val="171000"/>
        <a:buFont typeface="Helvetica Neue" charset="0"/>
        <a:buChar char="•"/>
        <a:defRPr>
          <a:solidFill>
            <a:srgbClr val="E6E6E6"/>
          </a:solidFill>
          <a:latin typeface="+mn-lt"/>
          <a:ea typeface="+mn-ea"/>
          <a:cs typeface="+mn-cs"/>
          <a:sym typeface="Helvetica Neue" charset="0"/>
        </a:defRPr>
      </a:lvl8pPr>
      <a:lvl9pPr marL="5305350" indent="-599769" algn="l" rtl="0" fontAlgn="base">
        <a:spcBef>
          <a:spcPts val="3402"/>
        </a:spcBef>
        <a:spcAft>
          <a:spcPct val="0"/>
        </a:spcAft>
        <a:buSzPct val="171000"/>
        <a:buFont typeface="Helvetica Neue" charset="0"/>
        <a:buChar char="•"/>
        <a:defRPr>
          <a:solidFill>
            <a:srgbClr val="E6E6E6"/>
          </a:solidFill>
          <a:latin typeface="+mn-lt"/>
          <a:ea typeface="+mn-ea"/>
          <a:cs typeface="+mn-cs"/>
          <a:sym typeface="Helvetica Neue" charset="0"/>
        </a:defRPr>
      </a:lvl9pPr>
    </p:bodyStyle>
    <p:otherStyle>
      <a:defPPr>
        <a:defRPr lang="en-US"/>
      </a:defPPr>
      <a:lvl1pPr marL="0" algn="l" defTabSz="555415" rtl="0" eaLnBrk="1" latinLnBrk="0" hangingPunct="1">
        <a:defRPr sz="2209" kern="1200">
          <a:solidFill>
            <a:schemeClr val="tx1"/>
          </a:solidFill>
          <a:latin typeface="+mn-lt"/>
          <a:ea typeface="+mn-ea"/>
          <a:cs typeface="+mn-cs"/>
        </a:defRPr>
      </a:lvl1pPr>
      <a:lvl2pPr marL="555415" algn="l" defTabSz="555415" rtl="0" eaLnBrk="1" latinLnBrk="0" hangingPunct="1">
        <a:defRPr sz="2209" kern="1200">
          <a:solidFill>
            <a:schemeClr val="tx1"/>
          </a:solidFill>
          <a:latin typeface="+mn-lt"/>
          <a:ea typeface="+mn-ea"/>
          <a:cs typeface="+mn-cs"/>
        </a:defRPr>
      </a:lvl2pPr>
      <a:lvl3pPr marL="1110824" algn="l" defTabSz="555415" rtl="0" eaLnBrk="1" latinLnBrk="0" hangingPunct="1">
        <a:defRPr sz="2209" kern="1200">
          <a:solidFill>
            <a:schemeClr val="tx1"/>
          </a:solidFill>
          <a:latin typeface="+mn-lt"/>
          <a:ea typeface="+mn-ea"/>
          <a:cs typeface="+mn-cs"/>
        </a:defRPr>
      </a:lvl3pPr>
      <a:lvl4pPr marL="1666240" algn="l" defTabSz="555415" rtl="0" eaLnBrk="1" latinLnBrk="0" hangingPunct="1">
        <a:defRPr sz="2209" kern="1200">
          <a:solidFill>
            <a:schemeClr val="tx1"/>
          </a:solidFill>
          <a:latin typeface="+mn-lt"/>
          <a:ea typeface="+mn-ea"/>
          <a:cs typeface="+mn-cs"/>
        </a:defRPr>
      </a:lvl4pPr>
      <a:lvl5pPr marL="2221650" algn="l" defTabSz="555415" rtl="0" eaLnBrk="1" latinLnBrk="0" hangingPunct="1">
        <a:defRPr sz="2209" kern="1200">
          <a:solidFill>
            <a:schemeClr val="tx1"/>
          </a:solidFill>
          <a:latin typeface="+mn-lt"/>
          <a:ea typeface="+mn-ea"/>
          <a:cs typeface="+mn-cs"/>
        </a:defRPr>
      </a:lvl5pPr>
      <a:lvl6pPr marL="2777062" algn="l" defTabSz="555415" rtl="0" eaLnBrk="1" latinLnBrk="0" hangingPunct="1">
        <a:defRPr sz="2209" kern="1200">
          <a:solidFill>
            <a:schemeClr val="tx1"/>
          </a:solidFill>
          <a:latin typeface="+mn-lt"/>
          <a:ea typeface="+mn-ea"/>
          <a:cs typeface="+mn-cs"/>
        </a:defRPr>
      </a:lvl6pPr>
      <a:lvl7pPr marL="3332478" algn="l" defTabSz="555415" rtl="0" eaLnBrk="1" latinLnBrk="0" hangingPunct="1">
        <a:defRPr sz="2209" kern="1200">
          <a:solidFill>
            <a:schemeClr val="tx1"/>
          </a:solidFill>
          <a:latin typeface="+mn-lt"/>
          <a:ea typeface="+mn-ea"/>
          <a:cs typeface="+mn-cs"/>
        </a:defRPr>
      </a:lvl7pPr>
      <a:lvl8pPr marL="3887888" algn="l" defTabSz="555415" rtl="0" eaLnBrk="1" latinLnBrk="0" hangingPunct="1">
        <a:defRPr sz="2209" kern="1200">
          <a:solidFill>
            <a:schemeClr val="tx1"/>
          </a:solidFill>
          <a:latin typeface="+mn-lt"/>
          <a:ea typeface="+mn-ea"/>
          <a:cs typeface="+mn-cs"/>
        </a:defRPr>
      </a:lvl8pPr>
      <a:lvl9pPr marL="4443301" algn="l" defTabSz="555415" rtl="0" eaLnBrk="1" latinLnBrk="0" hangingPunct="1">
        <a:defRPr sz="220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00"/>
            </a:gs>
            <a:gs pos="100000">
              <a:srgbClr val="31313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1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2919" y="2834121"/>
            <a:ext cx="10541000" cy="2576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9804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>
                    <a:alpha val="9804"/>
                  </a:schemeClr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422400" y="213014"/>
            <a:ext cx="11785600" cy="2057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75425" tIns="75425" rIns="75425" bIns="7542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Helvetica Neue" charset="0"/>
              </a:rPr>
              <a:t>Click to edit Master title style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8737600" y="2331461"/>
            <a:ext cx="4470400" cy="48304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75425" tIns="75425" rIns="75425" bIns="7542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Helvetica Neue" charset="0"/>
              </a:rPr>
              <a:t>Click to edit Master text styles</a:t>
            </a:r>
          </a:p>
          <a:p>
            <a:pPr lvl="1"/>
            <a:r>
              <a:rPr lang="en-US">
                <a:sym typeface="Helvetica Neue" charset="0"/>
              </a:rPr>
              <a:t>Second level</a:t>
            </a:r>
          </a:p>
          <a:p>
            <a:pPr lvl="2"/>
            <a:r>
              <a:rPr lang="en-US">
                <a:sym typeface="Helvetica Neue" charset="0"/>
              </a:rPr>
              <a:t>Third level</a:t>
            </a:r>
          </a:p>
          <a:p>
            <a:pPr lvl="3"/>
            <a:r>
              <a:rPr lang="en-US">
                <a:sym typeface="Helvetica Neue" charset="0"/>
              </a:rPr>
              <a:t>Fourth level</a:t>
            </a:r>
          </a:p>
          <a:p>
            <a:pPr lvl="4"/>
            <a:r>
              <a:rPr lang="en-US">
                <a:sym typeface="Helvetica Neue" charset="0"/>
              </a:rPr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6" r:id="rId1"/>
    <p:sldLayoutId id="2147483807" r:id="rId2"/>
    <p:sldLayoutId id="2147483808" r:id="rId3"/>
    <p:sldLayoutId id="2147483809" r:id="rId4"/>
    <p:sldLayoutId id="2147483810" r:id="rId5"/>
    <p:sldLayoutId id="2147483811" r:id="rId6"/>
    <p:sldLayoutId id="2147483812" r:id="rId7"/>
    <p:sldLayoutId id="2147483813" r:id="rId8"/>
    <p:sldLayoutId id="2147483814" r:id="rId9"/>
    <p:sldLayoutId id="2147483815" r:id="rId10"/>
    <p:sldLayoutId id="2147483816" r:id="rId1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6546">
          <a:solidFill>
            <a:srgbClr val="E6E6E6"/>
          </a:solidFill>
          <a:latin typeface="+mj-lt"/>
          <a:ea typeface="+mj-ea"/>
          <a:cs typeface="+mj-cs"/>
          <a:sym typeface="Helvetica Neue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6546">
          <a:solidFill>
            <a:srgbClr val="E6E6E6"/>
          </a:solidFill>
          <a:latin typeface="Helvetica Neue" charset="0"/>
          <a:ea typeface="ヒラギノ角ゴ ProN W3" charset="0"/>
          <a:cs typeface="ヒラギノ角ゴ ProN W3" charset="0"/>
          <a:sym typeface="Helvetica Neue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6546">
          <a:solidFill>
            <a:srgbClr val="E6E6E6"/>
          </a:solidFill>
          <a:latin typeface="Helvetica Neue" charset="0"/>
          <a:ea typeface="ヒラギノ角ゴ ProN W3" charset="0"/>
          <a:cs typeface="ヒラギノ角ゴ ProN W3" charset="0"/>
          <a:sym typeface="Helvetica Neue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6546">
          <a:solidFill>
            <a:srgbClr val="E6E6E6"/>
          </a:solidFill>
          <a:latin typeface="Helvetica Neue" charset="0"/>
          <a:ea typeface="ヒラギノ角ゴ ProN W3" charset="0"/>
          <a:cs typeface="ヒラギノ角ゴ ProN W3" charset="0"/>
          <a:sym typeface="Helvetica Neue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6546">
          <a:solidFill>
            <a:srgbClr val="E6E6E6"/>
          </a:solidFill>
          <a:latin typeface="Helvetica Neue" charset="0"/>
          <a:ea typeface="ヒラギノ角ゴ ProN W3" charset="0"/>
          <a:cs typeface="ヒラギノ角ゴ ProN W3" charset="0"/>
          <a:sym typeface="Helvetica Neue" charset="0"/>
        </a:defRPr>
      </a:lvl5pPr>
      <a:lvl6pPr marL="555415" algn="ctr" rtl="0" fontAlgn="base">
        <a:spcBef>
          <a:spcPct val="0"/>
        </a:spcBef>
        <a:spcAft>
          <a:spcPct val="0"/>
        </a:spcAft>
        <a:defRPr sz="6546">
          <a:solidFill>
            <a:srgbClr val="E6E6E6"/>
          </a:solidFill>
          <a:latin typeface="Helvetica Neue" charset="0"/>
          <a:ea typeface="ヒラギノ角ゴ ProN W3" charset="0"/>
          <a:cs typeface="ヒラギノ角ゴ ProN W3" charset="0"/>
          <a:sym typeface="Helvetica Neue" charset="0"/>
        </a:defRPr>
      </a:lvl6pPr>
      <a:lvl7pPr marL="1110824" algn="ctr" rtl="0" fontAlgn="base">
        <a:spcBef>
          <a:spcPct val="0"/>
        </a:spcBef>
        <a:spcAft>
          <a:spcPct val="0"/>
        </a:spcAft>
        <a:defRPr sz="6546">
          <a:solidFill>
            <a:srgbClr val="E6E6E6"/>
          </a:solidFill>
          <a:latin typeface="Helvetica Neue" charset="0"/>
          <a:ea typeface="ヒラギノ角ゴ ProN W3" charset="0"/>
          <a:cs typeface="ヒラギノ角ゴ ProN W3" charset="0"/>
          <a:sym typeface="Helvetica Neue" charset="0"/>
        </a:defRPr>
      </a:lvl7pPr>
      <a:lvl8pPr marL="1666240" algn="ctr" rtl="0" fontAlgn="base">
        <a:spcBef>
          <a:spcPct val="0"/>
        </a:spcBef>
        <a:spcAft>
          <a:spcPct val="0"/>
        </a:spcAft>
        <a:defRPr sz="6546">
          <a:solidFill>
            <a:srgbClr val="E6E6E6"/>
          </a:solidFill>
          <a:latin typeface="Helvetica Neue" charset="0"/>
          <a:ea typeface="ヒラギノ角ゴ ProN W3" charset="0"/>
          <a:cs typeface="ヒラギノ角ゴ ProN W3" charset="0"/>
          <a:sym typeface="Helvetica Neue" charset="0"/>
        </a:defRPr>
      </a:lvl8pPr>
      <a:lvl9pPr marL="2221650" algn="ctr" rtl="0" fontAlgn="base">
        <a:spcBef>
          <a:spcPct val="0"/>
        </a:spcBef>
        <a:spcAft>
          <a:spcPct val="0"/>
        </a:spcAft>
        <a:defRPr sz="6546">
          <a:solidFill>
            <a:srgbClr val="E6E6E6"/>
          </a:solidFill>
          <a:latin typeface="Helvetica Neue" charset="0"/>
          <a:ea typeface="ヒラギノ角ゴ ProN W3" charset="0"/>
          <a:cs typeface="ヒラギノ角ゴ ProN W3" charset="0"/>
          <a:sym typeface="Helvetica Neue" charset="0"/>
        </a:defRPr>
      </a:lvl9pPr>
    </p:titleStyle>
    <p:bodyStyle>
      <a:lvl1pPr marL="920915" indent="-596192" algn="l" rtl="0" eaLnBrk="0" fontAlgn="base" hangingPunct="0">
        <a:spcBef>
          <a:spcPts val="3406"/>
        </a:spcBef>
        <a:spcAft>
          <a:spcPct val="0"/>
        </a:spcAft>
        <a:buSzPct val="171000"/>
        <a:buFont typeface="Helvetica Neue" charset="0"/>
        <a:buChar char="•"/>
        <a:defRPr>
          <a:solidFill>
            <a:srgbClr val="E6E6E6"/>
          </a:solidFill>
          <a:latin typeface="+mn-lt"/>
          <a:ea typeface="+mn-ea"/>
          <a:cs typeface="+mn-cs"/>
          <a:sym typeface="Helvetica Neue" charset="0"/>
        </a:defRPr>
      </a:lvl1pPr>
      <a:lvl2pPr marL="1461254" indent="-596192" algn="l" rtl="0" eaLnBrk="0" fontAlgn="base" hangingPunct="0">
        <a:spcBef>
          <a:spcPts val="3406"/>
        </a:spcBef>
        <a:spcAft>
          <a:spcPct val="0"/>
        </a:spcAft>
        <a:buSzPct val="171000"/>
        <a:buFont typeface="Helvetica Neue" charset="0"/>
        <a:buChar char="•"/>
        <a:defRPr>
          <a:solidFill>
            <a:srgbClr val="E6E6E6"/>
          </a:solidFill>
          <a:latin typeface="+mn-lt"/>
          <a:ea typeface="+mn-ea"/>
          <a:cs typeface="+mn-cs"/>
          <a:sym typeface="Helvetica Neue" charset="0"/>
        </a:defRPr>
      </a:lvl2pPr>
      <a:lvl3pPr marL="2000294" indent="-596192" algn="l" rtl="0" eaLnBrk="0" fontAlgn="base" hangingPunct="0">
        <a:spcBef>
          <a:spcPts val="3406"/>
        </a:spcBef>
        <a:spcAft>
          <a:spcPct val="0"/>
        </a:spcAft>
        <a:buSzPct val="171000"/>
        <a:buFont typeface="Helvetica Neue" charset="0"/>
        <a:buChar char="•"/>
        <a:defRPr>
          <a:solidFill>
            <a:srgbClr val="E6E6E6"/>
          </a:solidFill>
          <a:latin typeface="+mn-lt"/>
          <a:ea typeface="+mn-ea"/>
          <a:cs typeface="+mn-cs"/>
          <a:sym typeface="Helvetica Neue" charset="0"/>
        </a:defRPr>
      </a:lvl3pPr>
      <a:lvl4pPr marL="2540634" indent="-596192" algn="l" rtl="0" eaLnBrk="0" fontAlgn="base" hangingPunct="0">
        <a:spcBef>
          <a:spcPts val="3406"/>
        </a:spcBef>
        <a:spcAft>
          <a:spcPct val="0"/>
        </a:spcAft>
        <a:buSzPct val="171000"/>
        <a:buFont typeface="Helvetica Neue" charset="0"/>
        <a:buChar char="•"/>
        <a:defRPr>
          <a:solidFill>
            <a:srgbClr val="E6E6E6"/>
          </a:solidFill>
          <a:latin typeface="+mn-lt"/>
          <a:ea typeface="+mn-ea"/>
          <a:cs typeface="+mn-cs"/>
          <a:sym typeface="Helvetica Neue" charset="0"/>
        </a:defRPr>
      </a:lvl4pPr>
      <a:lvl5pPr marL="3080973" indent="-596192" algn="l" rtl="0" eaLnBrk="0" fontAlgn="base" hangingPunct="0">
        <a:spcBef>
          <a:spcPts val="3406"/>
        </a:spcBef>
        <a:spcAft>
          <a:spcPct val="0"/>
        </a:spcAft>
        <a:buSzPct val="171000"/>
        <a:buFont typeface="Helvetica Neue" charset="0"/>
        <a:buChar char="•"/>
        <a:defRPr>
          <a:solidFill>
            <a:srgbClr val="E6E6E6"/>
          </a:solidFill>
          <a:latin typeface="+mn-lt"/>
          <a:ea typeface="+mn-ea"/>
          <a:cs typeface="+mn-cs"/>
          <a:sym typeface="Helvetica Neue" charset="0"/>
        </a:defRPr>
      </a:lvl5pPr>
      <a:lvl6pPr marL="3639110" indent="-599769" algn="l" rtl="0" fontAlgn="base">
        <a:spcBef>
          <a:spcPts val="3402"/>
        </a:spcBef>
        <a:spcAft>
          <a:spcPct val="0"/>
        </a:spcAft>
        <a:buSzPct val="171000"/>
        <a:buFont typeface="Helvetica Neue" charset="0"/>
        <a:buChar char="•"/>
        <a:defRPr>
          <a:solidFill>
            <a:srgbClr val="E6E6E6"/>
          </a:solidFill>
          <a:latin typeface="+mn-lt"/>
          <a:ea typeface="+mn-ea"/>
          <a:cs typeface="+mn-cs"/>
          <a:sym typeface="Helvetica Neue" charset="0"/>
        </a:defRPr>
      </a:lvl6pPr>
      <a:lvl7pPr marL="4194525" indent="-599769" algn="l" rtl="0" fontAlgn="base">
        <a:spcBef>
          <a:spcPts val="3402"/>
        </a:spcBef>
        <a:spcAft>
          <a:spcPct val="0"/>
        </a:spcAft>
        <a:buSzPct val="171000"/>
        <a:buFont typeface="Helvetica Neue" charset="0"/>
        <a:buChar char="•"/>
        <a:defRPr>
          <a:solidFill>
            <a:srgbClr val="E6E6E6"/>
          </a:solidFill>
          <a:latin typeface="+mn-lt"/>
          <a:ea typeface="+mn-ea"/>
          <a:cs typeface="+mn-cs"/>
          <a:sym typeface="Helvetica Neue" charset="0"/>
        </a:defRPr>
      </a:lvl7pPr>
      <a:lvl8pPr marL="4749935" indent="-599769" algn="l" rtl="0" fontAlgn="base">
        <a:spcBef>
          <a:spcPts val="3402"/>
        </a:spcBef>
        <a:spcAft>
          <a:spcPct val="0"/>
        </a:spcAft>
        <a:buSzPct val="171000"/>
        <a:buFont typeface="Helvetica Neue" charset="0"/>
        <a:buChar char="•"/>
        <a:defRPr>
          <a:solidFill>
            <a:srgbClr val="E6E6E6"/>
          </a:solidFill>
          <a:latin typeface="+mn-lt"/>
          <a:ea typeface="+mn-ea"/>
          <a:cs typeface="+mn-cs"/>
          <a:sym typeface="Helvetica Neue" charset="0"/>
        </a:defRPr>
      </a:lvl8pPr>
      <a:lvl9pPr marL="5305350" indent="-599769" algn="l" rtl="0" fontAlgn="base">
        <a:spcBef>
          <a:spcPts val="3402"/>
        </a:spcBef>
        <a:spcAft>
          <a:spcPct val="0"/>
        </a:spcAft>
        <a:buSzPct val="171000"/>
        <a:buFont typeface="Helvetica Neue" charset="0"/>
        <a:buChar char="•"/>
        <a:defRPr>
          <a:solidFill>
            <a:srgbClr val="E6E6E6"/>
          </a:solidFill>
          <a:latin typeface="+mn-lt"/>
          <a:ea typeface="+mn-ea"/>
          <a:cs typeface="+mn-cs"/>
          <a:sym typeface="Helvetica Neue" charset="0"/>
        </a:defRPr>
      </a:lvl9pPr>
    </p:bodyStyle>
    <p:otherStyle>
      <a:defPPr>
        <a:defRPr lang="en-US"/>
      </a:defPPr>
      <a:lvl1pPr marL="0" algn="l" defTabSz="555415" rtl="0" eaLnBrk="1" latinLnBrk="0" hangingPunct="1">
        <a:defRPr sz="2209" kern="1200">
          <a:solidFill>
            <a:schemeClr val="tx1"/>
          </a:solidFill>
          <a:latin typeface="+mn-lt"/>
          <a:ea typeface="+mn-ea"/>
          <a:cs typeface="+mn-cs"/>
        </a:defRPr>
      </a:lvl1pPr>
      <a:lvl2pPr marL="555415" algn="l" defTabSz="555415" rtl="0" eaLnBrk="1" latinLnBrk="0" hangingPunct="1">
        <a:defRPr sz="2209" kern="1200">
          <a:solidFill>
            <a:schemeClr val="tx1"/>
          </a:solidFill>
          <a:latin typeface="+mn-lt"/>
          <a:ea typeface="+mn-ea"/>
          <a:cs typeface="+mn-cs"/>
        </a:defRPr>
      </a:lvl2pPr>
      <a:lvl3pPr marL="1110824" algn="l" defTabSz="555415" rtl="0" eaLnBrk="1" latinLnBrk="0" hangingPunct="1">
        <a:defRPr sz="2209" kern="1200">
          <a:solidFill>
            <a:schemeClr val="tx1"/>
          </a:solidFill>
          <a:latin typeface="+mn-lt"/>
          <a:ea typeface="+mn-ea"/>
          <a:cs typeface="+mn-cs"/>
        </a:defRPr>
      </a:lvl3pPr>
      <a:lvl4pPr marL="1666240" algn="l" defTabSz="555415" rtl="0" eaLnBrk="1" latinLnBrk="0" hangingPunct="1">
        <a:defRPr sz="2209" kern="1200">
          <a:solidFill>
            <a:schemeClr val="tx1"/>
          </a:solidFill>
          <a:latin typeface="+mn-lt"/>
          <a:ea typeface="+mn-ea"/>
          <a:cs typeface="+mn-cs"/>
        </a:defRPr>
      </a:lvl4pPr>
      <a:lvl5pPr marL="2221650" algn="l" defTabSz="555415" rtl="0" eaLnBrk="1" latinLnBrk="0" hangingPunct="1">
        <a:defRPr sz="2209" kern="1200">
          <a:solidFill>
            <a:schemeClr val="tx1"/>
          </a:solidFill>
          <a:latin typeface="+mn-lt"/>
          <a:ea typeface="+mn-ea"/>
          <a:cs typeface="+mn-cs"/>
        </a:defRPr>
      </a:lvl5pPr>
      <a:lvl6pPr marL="2777062" algn="l" defTabSz="555415" rtl="0" eaLnBrk="1" latinLnBrk="0" hangingPunct="1">
        <a:defRPr sz="2209" kern="1200">
          <a:solidFill>
            <a:schemeClr val="tx1"/>
          </a:solidFill>
          <a:latin typeface="+mn-lt"/>
          <a:ea typeface="+mn-ea"/>
          <a:cs typeface="+mn-cs"/>
        </a:defRPr>
      </a:lvl6pPr>
      <a:lvl7pPr marL="3332478" algn="l" defTabSz="555415" rtl="0" eaLnBrk="1" latinLnBrk="0" hangingPunct="1">
        <a:defRPr sz="2209" kern="1200">
          <a:solidFill>
            <a:schemeClr val="tx1"/>
          </a:solidFill>
          <a:latin typeface="+mn-lt"/>
          <a:ea typeface="+mn-ea"/>
          <a:cs typeface="+mn-cs"/>
        </a:defRPr>
      </a:lvl7pPr>
      <a:lvl8pPr marL="3887888" algn="l" defTabSz="555415" rtl="0" eaLnBrk="1" latinLnBrk="0" hangingPunct="1">
        <a:defRPr sz="2209" kern="1200">
          <a:solidFill>
            <a:schemeClr val="tx1"/>
          </a:solidFill>
          <a:latin typeface="+mn-lt"/>
          <a:ea typeface="+mn-ea"/>
          <a:cs typeface="+mn-cs"/>
        </a:defRPr>
      </a:lvl8pPr>
      <a:lvl9pPr marL="4443301" algn="l" defTabSz="555415" rtl="0" eaLnBrk="1" latinLnBrk="0" hangingPunct="1">
        <a:defRPr sz="220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00"/>
            </a:gs>
            <a:gs pos="100000">
              <a:srgbClr val="31313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1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2919" y="2834121"/>
            <a:ext cx="10541000" cy="2576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9804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>
                    <a:alpha val="9804"/>
                  </a:schemeClr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422400" y="213014"/>
            <a:ext cx="11785600" cy="2057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75425" tIns="75425" rIns="75425" bIns="7542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Helvetica Neue" charset="0"/>
              </a:rPr>
              <a:t>Click to edit Master title style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422400" y="2331461"/>
            <a:ext cx="5668683" cy="48304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75425" tIns="75425" rIns="75425" bIns="7542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Helvetica Neue" charset="0"/>
              </a:rPr>
              <a:t>Click to edit Master text styles</a:t>
            </a:r>
          </a:p>
          <a:p>
            <a:pPr lvl="1"/>
            <a:r>
              <a:rPr lang="en-US">
                <a:sym typeface="Helvetica Neue" charset="0"/>
              </a:rPr>
              <a:t>Second level</a:t>
            </a:r>
          </a:p>
          <a:p>
            <a:pPr lvl="2"/>
            <a:r>
              <a:rPr lang="en-US">
                <a:sym typeface="Helvetica Neue" charset="0"/>
              </a:rPr>
              <a:t>Third level</a:t>
            </a:r>
          </a:p>
          <a:p>
            <a:pPr lvl="3"/>
            <a:r>
              <a:rPr lang="en-US">
                <a:sym typeface="Helvetica Neue" charset="0"/>
              </a:rPr>
              <a:t>Fourth level</a:t>
            </a:r>
          </a:p>
          <a:p>
            <a:pPr lvl="4"/>
            <a:r>
              <a:rPr lang="en-US">
                <a:sym typeface="Helvetica Neue" charset="0"/>
              </a:rPr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6546">
          <a:solidFill>
            <a:srgbClr val="E6E6E6"/>
          </a:solidFill>
          <a:latin typeface="+mj-lt"/>
          <a:ea typeface="+mj-ea"/>
          <a:cs typeface="+mj-cs"/>
          <a:sym typeface="Helvetica Neue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6546">
          <a:solidFill>
            <a:srgbClr val="E6E6E6"/>
          </a:solidFill>
          <a:latin typeface="Helvetica Neue" charset="0"/>
          <a:ea typeface="ヒラギノ角ゴ ProN W3" charset="0"/>
          <a:cs typeface="ヒラギノ角ゴ ProN W3" charset="0"/>
          <a:sym typeface="Helvetica Neue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6546">
          <a:solidFill>
            <a:srgbClr val="E6E6E6"/>
          </a:solidFill>
          <a:latin typeface="Helvetica Neue" charset="0"/>
          <a:ea typeface="ヒラギノ角ゴ ProN W3" charset="0"/>
          <a:cs typeface="ヒラギノ角ゴ ProN W3" charset="0"/>
          <a:sym typeface="Helvetica Neue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6546">
          <a:solidFill>
            <a:srgbClr val="E6E6E6"/>
          </a:solidFill>
          <a:latin typeface="Helvetica Neue" charset="0"/>
          <a:ea typeface="ヒラギノ角ゴ ProN W3" charset="0"/>
          <a:cs typeface="ヒラギノ角ゴ ProN W3" charset="0"/>
          <a:sym typeface="Helvetica Neue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6546">
          <a:solidFill>
            <a:srgbClr val="E6E6E6"/>
          </a:solidFill>
          <a:latin typeface="Helvetica Neue" charset="0"/>
          <a:ea typeface="ヒラギノ角ゴ ProN W3" charset="0"/>
          <a:cs typeface="ヒラギノ角ゴ ProN W3" charset="0"/>
          <a:sym typeface="Helvetica Neue" charset="0"/>
        </a:defRPr>
      </a:lvl5pPr>
      <a:lvl6pPr marL="555415" algn="ctr" rtl="0" fontAlgn="base">
        <a:spcBef>
          <a:spcPct val="0"/>
        </a:spcBef>
        <a:spcAft>
          <a:spcPct val="0"/>
        </a:spcAft>
        <a:defRPr sz="6546">
          <a:solidFill>
            <a:srgbClr val="E6E6E6"/>
          </a:solidFill>
          <a:latin typeface="Helvetica Neue" charset="0"/>
          <a:ea typeface="ヒラギノ角ゴ ProN W3" charset="0"/>
          <a:cs typeface="ヒラギノ角ゴ ProN W3" charset="0"/>
          <a:sym typeface="Helvetica Neue" charset="0"/>
        </a:defRPr>
      </a:lvl6pPr>
      <a:lvl7pPr marL="1110824" algn="ctr" rtl="0" fontAlgn="base">
        <a:spcBef>
          <a:spcPct val="0"/>
        </a:spcBef>
        <a:spcAft>
          <a:spcPct val="0"/>
        </a:spcAft>
        <a:defRPr sz="6546">
          <a:solidFill>
            <a:srgbClr val="E6E6E6"/>
          </a:solidFill>
          <a:latin typeface="Helvetica Neue" charset="0"/>
          <a:ea typeface="ヒラギノ角ゴ ProN W3" charset="0"/>
          <a:cs typeface="ヒラギノ角ゴ ProN W3" charset="0"/>
          <a:sym typeface="Helvetica Neue" charset="0"/>
        </a:defRPr>
      </a:lvl7pPr>
      <a:lvl8pPr marL="1666240" algn="ctr" rtl="0" fontAlgn="base">
        <a:spcBef>
          <a:spcPct val="0"/>
        </a:spcBef>
        <a:spcAft>
          <a:spcPct val="0"/>
        </a:spcAft>
        <a:defRPr sz="6546">
          <a:solidFill>
            <a:srgbClr val="E6E6E6"/>
          </a:solidFill>
          <a:latin typeface="Helvetica Neue" charset="0"/>
          <a:ea typeface="ヒラギノ角ゴ ProN W3" charset="0"/>
          <a:cs typeface="ヒラギノ角ゴ ProN W3" charset="0"/>
          <a:sym typeface="Helvetica Neue" charset="0"/>
        </a:defRPr>
      </a:lvl8pPr>
      <a:lvl9pPr marL="2221650" algn="ctr" rtl="0" fontAlgn="base">
        <a:spcBef>
          <a:spcPct val="0"/>
        </a:spcBef>
        <a:spcAft>
          <a:spcPct val="0"/>
        </a:spcAft>
        <a:defRPr sz="6546">
          <a:solidFill>
            <a:srgbClr val="E6E6E6"/>
          </a:solidFill>
          <a:latin typeface="Helvetica Neue" charset="0"/>
          <a:ea typeface="ヒラギノ角ゴ ProN W3" charset="0"/>
          <a:cs typeface="ヒラギノ角ゴ ProN W3" charset="0"/>
          <a:sym typeface="Helvetica Neue" charset="0"/>
        </a:defRPr>
      </a:lvl9pPr>
    </p:titleStyle>
    <p:bodyStyle>
      <a:lvl1pPr marL="920915" indent="-596192" algn="l" rtl="0" eaLnBrk="0" fontAlgn="base" hangingPunct="0">
        <a:spcBef>
          <a:spcPts val="3406"/>
        </a:spcBef>
        <a:spcAft>
          <a:spcPct val="0"/>
        </a:spcAft>
        <a:buSzPct val="171000"/>
        <a:buFont typeface="Helvetica Neue" charset="0"/>
        <a:buChar char="•"/>
        <a:defRPr>
          <a:solidFill>
            <a:srgbClr val="E6E6E6"/>
          </a:solidFill>
          <a:latin typeface="+mn-lt"/>
          <a:ea typeface="+mn-ea"/>
          <a:cs typeface="+mn-cs"/>
          <a:sym typeface="Helvetica Neue" charset="0"/>
        </a:defRPr>
      </a:lvl1pPr>
      <a:lvl2pPr marL="1461254" indent="-596192" algn="l" rtl="0" eaLnBrk="0" fontAlgn="base" hangingPunct="0">
        <a:spcBef>
          <a:spcPts val="3406"/>
        </a:spcBef>
        <a:spcAft>
          <a:spcPct val="0"/>
        </a:spcAft>
        <a:buSzPct val="171000"/>
        <a:buFont typeface="Helvetica Neue" charset="0"/>
        <a:buChar char="•"/>
        <a:defRPr>
          <a:solidFill>
            <a:srgbClr val="E6E6E6"/>
          </a:solidFill>
          <a:latin typeface="+mn-lt"/>
          <a:ea typeface="+mn-ea"/>
          <a:cs typeface="+mn-cs"/>
          <a:sym typeface="Helvetica Neue" charset="0"/>
        </a:defRPr>
      </a:lvl2pPr>
      <a:lvl3pPr marL="2000294" indent="-596192" algn="l" rtl="0" eaLnBrk="0" fontAlgn="base" hangingPunct="0">
        <a:spcBef>
          <a:spcPts val="3406"/>
        </a:spcBef>
        <a:spcAft>
          <a:spcPct val="0"/>
        </a:spcAft>
        <a:buSzPct val="171000"/>
        <a:buFont typeface="Helvetica Neue" charset="0"/>
        <a:buChar char="•"/>
        <a:defRPr>
          <a:solidFill>
            <a:srgbClr val="E6E6E6"/>
          </a:solidFill>
          <a:latin typeface="+mn-lt"/>
          <a:ea typeface="+mn-ea"/>
          <a:cs typeface="+mn-cs"/>
          <a:sym typeface="Helvetica Neue" charset="0"/>
        </a:defRPr>
      </a:lvl3pPr>
      <a:lvl4pPr marL="2540634" indent="-596192" algn="l" rtl="0" eaLnBrk="0" fontAlgn="base" hangingPunct="0">
        <a:spcBef>
          <a:spcPts val="3406"/>
        </a:spcBef>
        <a:spcAft>
          <a:spcPct val="0"/>
        </a:spcAft>
        <a:buSzPct val="171000"/>
        <a:buFont typeface="Helvetica Neue" charset="0"/>
        <a:buChar char="•"/>
        <a:defRPr>
          <a:solidFill>
            <a:srgbClr val="E6E6E6"/>
          </a:solidFill>
          <a:latin typeface="+mn-lt"/>
          <a:ea typeface="+mn-ea"/>
          <a:cs typeface="+mn-cs"/>
          <a:sym typeface="Helvetica Neue" charset="0"/>
        </a:defRPr>
      </a:lvl4pPr>
      <a:lvl5pPr marL="3080973" indent="-596192" algn="l" rtl="0" eaLnBrk="0" fontAlgn="base" hangingPunct="0">
        <a:spcBef>
          <a:spcPts val="3406"/>
        </a:spcBef>
        <a:spcAft>
          <a:spcPct val="0"/>
        </a:spcAft>
        <a:buSzPct val="171000"/>
        <a:buFont typeface="Helvetica Neue" charset="0"/>
        <a:buChar char="•"/>
        <a:defRPr>
          <a:solidFill>
            <a:srgbClr val="E6E6E6"/>
          </a:solidFill>
          <a:latin typeface="+mn-lt"/>
          <a:ea typeface="+mn-ea"/>
          <a:cs typeface="+mn-cs"/>
          <a:sym typeface="Helvetica Neue" charset="0"/>
        </a:defRPr>
      </a:lvl5pPr>
      <a:lvl6pPr marL="3639110" indent="-599769" algn="l" rtl="0" fontAlgn="base">
        <a:spcBef>
          <a:spcPts val="3402"/>
        </a:spcBef>
        <a:spcAft>
          <a:spcPct val="0"/>
        </a:spcAft>
        <a:buSzPct val="171000"/>
        <a:buFont typeface="Helvetica Neue" charset="0"/>
        <a:buChar char="•"/>
        <a:defRPr>
          <a:solidFill>
            <a:srgbClr val="E6E6E6"/>
          </a:solidFill>
          <a:latin typeface="+mn-lt"/>
          <a:ea typeface="+mn-ea"/>
          <a:cs typeface="+mn-cs"/>
          <a:sym typeface="Helvetica Neue" charset="0"/>
        </a:defRPr>
      </a:lvl6pPr>
      <a:lvl7pPr marL="4194525" indent="-599769" algn="l" rtl="0" fontAlgn="base">
        <a:spcBef>
          <a:spcPts val="3402"/>
        </a:spcBef>
        <a:spcAft>
          <a:spcPct val="0"/>
        </a:spcAft>
        <a:buSzPct val="171000"/>
        <a:buFont typeface="Helvetica Neue" charset="0"/>
        <a:buChar char="•"/>
        <a:defRPr>
          <a:solidFill>
            <a:srgbClr val="E6E6E6"/>
          </a:solidFill>
          <a:latin typeface="+mn-lt"/>
          <a:ea typeface="+mn-ea"/>
          <a:cs typeface="+mn-cs"/>
          <a:sym typeface="Helvetica Neue" charset="0"/>
        </a:defRPr>
      </a:lvl7pPr>
      <a:lvl8pPr marL="4749935" indent="-599769" algn="l" rtl="0" fontAlgn="base">
        <a:spcBef>
          <a:spcPts val="3402"/>
        </a:spcBef>
        <a:spcAft>
          <a:spcPct val="0"/>
        </a:spcAft>
        <a:buSzPct val="171000"/>
        <a:buFont typeface="Helvetica Neue" charset="0"/>
        <a:buChar char="•"/>
        <a:defRPr>
          <a:solidFill>
            <a:srgbClr val="E6E6E6"/>
          </a:solidFill>
          <a:latin typeface="+mn-lt"/>
          <a:ea typeface="+mn-ea"/>
          <a:cs typeface="+mn-cs"/>
          <a:sym typeface="Helvetica Neue" charset="0"/>
        </a:defRPr>
      </a:lvl8pPr>
      <a:lvl9pPr marL="5305350" indent="-599769" algn="l" rtl="0" fontAlgn="base">
        <a:spcBef>
          <a:spcPts val="3402"/>
        </a:spcBef>
        <a:spcAft>
          <a:spcPct val="0"/>
        </a:spcAft>
        <a:buSzPct val="171000"/>
        <a:buFont typeface="Helvetica Neue" charset="0"/>
        <a:buChar char="•"/>
        <a:defRPr>
          <a:solidFill>
            <a:srgbClr val="E6E6E6"/>
          </a:solidFill>
          <a:latin typeface="+mn-lt"/>
          <a:ea typeface="+mn-ea"/>
          <a:cs typeface="+mn-cs"/>
          <a:sym typeface="Helvetica Neue" charset="0"/>
        </a:defRPr>
      </a:lvl9pPr>
    </p:bodyStyle>
    <p:otherStyle>
      <a:defPPr>
        <a:defRPr lang="en-US"/>
      </a:defPPr>
      <a:lvl1pPr marL="0" algn="l" defTabSz="555415" rtl="0" eaLnBrk="1" latinLnBrk="0" hangingPunct="1">
        <a:defRPr sz="2209" kern="1200">
          <a:solidFill>
            <a:schemeClr val="tx1"/>
          </a:solidFill>
          <a:latin typeface="+mn-lt"/>
          <a:ea typeface="+mn-ea"/>
          <a:cs typeface="+mn-cs"/>
        </a:defRPr>
      </a:lvl1pPr>
      <a:lvl2pPr marL="555415" algn="l" defTabSz="555415" rtl="0" eaLnBrk="1" latinLnBrk="0" hangingPunct="1">
        <a:defRPr sz="2209" kern="1200">
          <a:solidFill>
            <a:schemeClr val="tx1"/>
          </a:solidFill>
          <a:latin typeface="+mn-lt"/>
          <a:ea typeface="+mn-ea"/>
          <a:cs typeface="+mn-cs"/>
        </a:defRPr>
      </a:lvl2pPr>
      <a:lvl3pPr marL="1110824" algn="l" defTabSz="555415" rtl="0" eaLnBrk="1" latinLnBrk="0" hangingPunct="1">
        <a:defRPr sz="2209" kern="1200">
          <a:solidFill>
            <a:schemeClr val="tx1"/>
          </a:solidFill>
          <a:latin typeface="+mn-lt"/>
          <a:ea typeface="+mn-ea"/>
          <a:cs typeface="+mn-cs"/>
        </a:defRPr>
      </a:lvl3pPr>
      <a:lvl4pPr marL="1666240" algn="l" defTabSz="555415" rtl="0" eaLnBrk="1" latinLnBrk="0" hangingPunct="1">
        <a:defRPr sz="2209" kern="1200">
          <a:solidFill>
            <a:schemeClr val="tx1"/>
          </a:solidFill>
          <a:latin typeface="+mn-lt"/>
          <a:ea typeface="+mn-ea"/>
          <a:cs typeface="+mn-cs"/>
        </a:defRPr>
      </a:lvl4pPr>
      <a:lvl5pPr marL="2221650" algn="l" defTabSz="555415" rtl="0" eaLnBrk="1" latinLnBrk="0" hangingPunct="1">
        <a:defRPr sz="2209" kern="1200">
          <a:solidFill>
            <a:schemeClr val="tx1"/>
          </a:solidFill>
          <a:latin typeface="+mn-lt"/>
          <a:ea typeface="+mn-ea"/>
          <a:cs typeface="+mn-cs"/>
        </a:defRPr>
      </a:lvl5pPr>
      <a:lvl6pPr marL="2777062" algn="l" defTabSz="555415" rtl="0" eaLnBrk="1" latinLnBrk="0" hangingPunct="1">
        <a:defRPr sz="2209" kern="1200">
          <a:solidFill>
            <a:schemeClr val="tx1"/>
          </a:solidFill>
          <a:latin typeface="+mn-lt"/>
          <a:ea typeface="+mn-ea"/>
          <a:cs typeface="+mn-cs"/>
        </a:defRPr>
      </a:lvl6pPr>
      <a:lvl7pPr marL="3332478" algn="l" defTabSz="555415" rtl="0" eaLnBrk="1" latinLnBrk="0" hangingPunct="1">
        <a:defRPr sz="2209" kern="1200">
          <a:solidFill>
            <a:schemeClr val="tx1"/>
          </a:solidFill>
          <a:latin typeface="+mn-lt"/>
          <a:ea typeface="+mn-ea"/>
          <a:cs typeface="+mn-cs"/>
        </a:defRPr>
      </a:lvl7pPr>
      <a:lvl8pPr marL="3887888" algn="l" defTabSz="555415" rtl="0" eaLnBrk="1" latinLnBrk="0" hangingPunct="1">
        <a:defRPr sz="2209" kern="1200">
          <a:solidFill>
            <a:schemeClr val="tx1"/>
          </a:solidFill>
          <a:latin typeface="+mn-lt"/>
          <a:ea typeface="+mn-ea"/>
          <a:cs typeface="+mn-cs"/>
        </a:defRPr>
      </a:lvl8pPr>
      <a:lvl9pPr marL="4443301" algn="l" defTabSz="555415" rtl="0" eaLnBrk="1" latinLnBrk="0" hangingPunct="1">
        <a:defRPr sz="220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4">
                <a:lumMod val="50000"/>
                <a:lumOff val="50000"/>
              </a:schemeClr>
            </a:gs>
            <a:gs pos="100000">
              <a:schemeClr val="accent3">
                <a:lumMod val="85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/>
          <p:cNvSpPr/>
          <p:nvPr/>
        </p:nvSpPr>
        <p:spPr bwMode="auto">
          <a:xfrm>
            <a:off x="2988862" y="2819400"/>
            <a:ext cx="11275113" cy="4114800"/>
          </a:xfrm>
          <a:prstGeom prst="roundRect">
            <a:avLst/>
          </a:prstGeom>
          <a:solidFill>
            <a:srgbClr val="A21C3E"/>
          </a:solidFill>
          <a:ln w="57150" cap="flat" cmpd="sng" algn="ctr">
            <a:solidFill>
              <a:srgbClr val="A21C3E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6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4411575" y="2930310"/>
            <a:ext cx="8429686" cy="11782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vert="horz" wrap="square" lIns="0" tIns="43017" rIns="86033" bIns="43017" numCol="1" anchor="t" anchorCtr="0" compatLnSpc="1">
            <a:prstTxWarp prst="textNoShape">
              <a:avLst/>
            </a:prstTxWarp>
          </a:bodyPr>
          <a:lstStyle>
            <a:lvl1pPr algn="l" defTabSz="3305243" rtl="0" eaLnBrk="0" fontAlgn="base" hangingPunct="0">
              <a:spcBef>
                <a:spcPct val="0"/>
              </a:spcBef>
              <a:spcAft>
                <a:spcPct val="0"/>
              </a:spcAft>
              <a:defRPr sz="6200" b="1">
                <a:solidFill>
                  <a:schemeClr val="bg1"/>
                </a:solidFill>
                <a:latin typeface="+mj-lt"/>
                <a:ea typeface="MS PGothic" pitchFamily="34" charset="-128"/>
                <a:cs typeface="ＭＳ Ｐゴシック" charset="0"/>
              </a:defRPr>
            </a:lvl1pPr>
            <a:lvl2pPr algn="l" defTabSz="3305243" rtl="0" eaLnBrk="0" fontAlgn="base" hangingPunct="0">
              <a:spcBef>
                <a:spcPct val="0"/>
              </a:spcBef>
              <a:spcAft>
                <a:spcPct val="0"/>
              </a:spcAft>
              <a:defRPr sz="6200" b="1">
                <a:solidFill>
                  <a:schemeClr val="bg1"/>
                </a:solidFill>
                <a:latin typeface="Univers 55" charset="0"/>
                <a:ea typeface="MS PGothic" pitchFamily="34" charset="-128"/>
                <a:cs typeface="ＭＳ Ｐゴシック" charset="0"/>
              </a:defRPr>
            </a:lvl2pPr>
            <a:lvl3pPr algn="l" defTabSz="3305243" rtl="0" eaLnBrk="0" fontAlgn="base" hangingPunct="0">
              <a:spcBef>
                <a:spcPct val="0"/>
              </a:spcBef>
              <a:spcAft>
                <a:spcPct val="0"/>
              </a:spcAft>
              <a:defRPr sz="6200" b="1">
                <a:solidFill>
                  <a:schemeClr val="bg1"/>
                </a:solidFill>
                <a:latin typeface="Univers 55" charset="0"/>
                <a:ea typeface="MS PGothic" pitchFamily="34" charset="-128"/>
                <a:cs typeface="ＭＳ Ｐゴシック" charset="0"/>
              </a:defRPr>
            </a:lvl3pPr>
            <a:lvl4pPr algn="l" defTabSz="3305243" rtl="0" eaLnBrk="0" fontAlgn="base" hangingPunct="0">
              <a:spcBef>
                <a:spcPct val="0"/>
              </a:spcBef>
              <a:spcAft>
                <a:spcPct val="0"/>
              </a:spcAft>
              <a:defRPr sz="6200" b="1">
                <a:solidFill>
                  <a:schemeClr val="bg1"/>
                </a:solidFill>
                <a:latin typeface="Univers 55" charset="0"/>
                <a:ea typeface="MS PGothic" pitchFamily="34" charset="-128"/>
                <a:cs typeface="ＭＳ Ｐゴシック" charset="0"/>
              </a:defRPr>
            </a:lvl4pPr>
            <a:lvl5pPr algn="l" defTabSz="3305243" rtl="0" eaLnBrk="0" fontAlgn="base" hangingPunct="0">
              <a:spcBef>
                <a:spcPct val="0"/>
              </a:spcBef>
              <a:spcAft>
                <a:spcPct val="0"/>
              </a:spcAft>
              <a:defRPr sz="6200" b="1">
                <a:solidFill>
                  <a:schemeClr val="bg1"/>
                </a:solidFill>
                <a:latin typeface="Univers 55" charset="0"/>
                <a:ea typeface="MS PGothic" pitchFamily="34" charset="-128"/>
                <a:cs typeface="ＭＳ Ｐゴシック" charset="0"/>
              </a:defRPr>
            </a:lvl5pPr>
            <a:lvl6pPr marL="430167" algn="l" defTabSz="3305419" rtl="0" eaLnBrk="0" fontAlgn="base" hangingPunct="0">
              <a:spcBef>
                <a:spcPct val="0"/>
              </a:spcBef>
              <a:spcAft>
                <a:spcPct val="0"/>
              </a:spcAft>
              <a:defRPr sz="6200" b="1">
                <a:solidFill>
                  <a:schemeClr val="bg1"/>
                </a:solidFill>
                <a:latin typeface="Univers 55" charset="0"/>
                <a:ea typeface="ＭＳ Ｐゴシック" charset="0"/>
              </a:defRPr>
            </a:lvl6pPr>
            <a:lvl7pPr marL="860335" algn="l" defTabSz="3305419" rtl="0" eaLnBrk="0" fontAlgn="base" hangingPunct="0">
              <a:spcBef>
                <a:spcPct val="0"/>
              </a:spcBef>
              <a:spcAft>
                <a:spcPct val="0"/>
              </a:spcAft>
              <a:defRPr sz="6200" b="1">
                <a:solidFill>
                  <a:schemeClr val="bg1"/>
                </a:solidFill>
                <a:latin typeface="Univers 55" charset="0"/>
                <a:ea typeface="ＭＳ Ｐゴシック" charset="0"/>
              </a:defRPr>
            </a:lvl7pPr>
            <a:lvl8pPr marL="1290502" algn="l" defTabSz="3305419" rtl="0" eaLnBrk="0" fontAlgn="base" hangingPunct="0">
              <a:spcBef>
                <a:spcPct val="0"/>
              </a:spcBef>
              <a:spcAft>
                <a:spcPct val="0"/>
              </a:spcAft>
              <a:defRPr sz="6200" b="1">
                <a:solidFill>
                  <a:schemeClr val="bg1"/>
                </a:solidFill>
                <a:latin typeface="Univers 55" charset="0"/>
                <a:ea typeface="ＭＳ Ｐゴシック" charset="0"/>
              </a:defRPr>
            </a:lvl8pPr>
            <a:lvl9pPr marL="1720669" algn="l" defTabSz="3305419" rtl="0" eaLnBrk="0" fontAlgn="base" hangingPunct="0">
              <a:spcBef>
                <a:spcPct val="0"/>
              </a:spcBef>
              <a:spcAft>
                <a:spcPct val="0"/>
              </a:spcAft>
              <a:defRPr sz="6200" b="1">
                <a:solidFill>
                  <a:schemeClr val="bg1"/>
                </a:solidFill>
                <a:latin typeface="Univers 55" charset="0"/>
                <a:ea typeface="ＭＳ Ｐゴシック" charset="0"/>
              </a:defRPr>
            </a:lvl9pPr>
          </a:lstStyle>
          <a:p>
            <a:pPr algn="ctr">
              <a:defRPr/>
            </a:pPr>
            <a:r>
              <a:rPr lang="en-US" altLang="de-DE" sz="5400" i="1" dirty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IEC 61850 Solutions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100569" y="209067"/>
            <a:ext cx="2818684" cy="7870794"/>
            <a:chOff x="1004442" y="7040971"/>
            <a:chExt cx="5897331" cy="16467500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818078" y="16167968"/>
              <a:ext cx="4073922" cy="4206990"/>
            </a:xfrm>
            <a:prstGeom prst="rect">
              <a:avLst/>
            </a:prstGeom>
          </p:spPr>
        </p:pic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04442" y="19236986"/>
              <a:ext cx="4136378" cy="4271485"/>
            </a:xfrm>
            <a:prstGeom prst="rect">
              <a:avLst/>
            </a:prstGeom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808306" y="10058122"/>
              <a:ext cx="4093467" cy="4227173"/>
            </a:xfrm>
            <a:prstGeom prst="rect">
              <a:avLst/>
            </a:prstGeom>
          </p:spPr>
        </p:pic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037842" y="13110287"/>
              <a:ext cx="4069579" cy="4202505"/>
            </a:xfrm>
            <a:prstGeom prst="rect">
              <a:avLst/>
            </a:prstGeom>
          </p:spPr>
        </p:pic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051571" y="7040971"/>
              <a:ext cx="4042122" cy="4174151"/>
            </a:xfrm>
            <a:prstGeom prst="rect">
              <a:avLst/>
            </a:prstGeom>
          </p:spPr>
        </p:pic>
      </p:grpSp>
      <p:grpSp>
        <p:nvGrpSpPr>
          <p:cNvPr id="13" name="Group 12"/>
          <p:cNvGrpSpPr/>
          <p:nvPr/>
        </p:nvGrpSpPr>
        <p:grpSpPr>
          <a:xfrm>
            <a:off x="2895600" y="7204370"/>
            <a:ext cx="11368375" cy="802271"/>
            <a:chOff x="1826820" y="24217816"/>
            <a:chExt cx="24456465" cy="1725902"/>
          </a:xfrm>
          <a:solidFill>
            <a:schemeClr val="accent4">
              <a:lumMod val="65000"/>
              <a:lumOff val="35000"/>
            </a:schemeClr>
          </a:solidFill>
        </p:grpSpPr>
        <p:sp>
          <p:nvSpPr>
            <p:cNvPr id="14" name="TextBox 4"/>
            <p:cNvSpPr txBox="1"/>
            <p:nvPr/>
          </p:nvSpPr>
          <p:spPr>
            <a:xfrm>
              <a:off x="14973283" y="24225182"/>
              <a:ext cx="3481306" cy="1718536"/>
            </a:xfrm>
            <a:prstGeom prst="roundRect">
              <a:avLst/>
            </a:prstGeom>
            <a:grpFill/>
            <a:ln w="28575">
              <a:noFill/>
            </a:ln>
          </p:spPr>
          <p:txBody>
            <a:bodyPr wrap="square" rtlCol="0" anchor="ctr" anchorCtr="0">
              <a:noAutofit/>
            </a:bodyPr>
            <a:lstStyle/>
            <a:p>
              <a:pPr marL="0" marR="0" algn="ctr">
                <a:spcBef>
                  <a:spcPts val="0"/>
                </a:spcBef>
                <a:spcAft>
                  <a:spcPts val="0"/>
                </a:spcAft>
              </a:pPr>
              <a:r>
                <a:rPr lang="en-US" sz="2400" b="1" kern="1200" dirty="0">
                  <a:solidFill>
                    <a:srgbClr val="FFFFFF"/>
                  </a:solidFill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Modbus</a:t>
              </a:r>
              <a:endParaRPr lang="en-US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p:sp>
          <p:nvSpPr>
            <p:cNvPr id="15" name="TextBox 13"/>
            <p:cNvSpPr txBox="1"/>
            <p:nvPr/>
          </p:nvSpPr>
          <p:spPr>
            <a:xfrm>
              <a:off x="8492473" y="24217816"/>
              <a:ext cx="3028769" cy="1718536"/>
            </a:xfrm>
            <a:prstGeom prst="roundRect">
              <a:avLst/>
            </a:prstGeom>
            <a:grpFill/>
            <a:ln w="28575">
              <a:noFill/>
            </a:ln>
          </p:spPr>
          <p:txBody>
            <a:bodyPr wrap="square" rtlCol="0" anchor="ctr" anchorCtr="0">
              <a:noAutofit/>
            </a:bodyPr>
            <a:lstStyle/>
            <a:p>
              <a:pPr marL="0" marR="0" algn="ctr">
                <a:spcBef>
                  <a:spcPts val="0"/>
                </a:spcBef>
                <a:spcAft>
                  <a:spcPts val="0"/>
                </a:spcAft>
              </a:pPr>
              <a:r>
                <a:rPr lang="en-US" sz="2400" b="1" kern="1200" dirty="0">
                  <a:solidFill>
                    <a:srgbClr val="FFFFFF"/>
                  </a:solidFill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IEC 101</a:t>
              </a:r>
              <a:endParaRPr lang="en-US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p:sp>
          <p:nvSpPr>
            <p:cNvPr id="16" name="TextBox 14"/>
            <p:cNvSpPr txBox="1"/>
            <p:nvPr/>
          </p:nvSpPr>
          <p:spPr>
            <a:xfrm>
              <a:off x="21546585" y="24217816"/>
              <a:ext cx="4736700" cy="1718536"/>
            </a:xfrm>
            <a:prstGeom prst="roundRect">
              <a:avLst/>
            </a:prstGeom>
            <a:grpFill/>
            <a:ln w="28575">
              <a:noFill/>
            </a:ln>
          </p:spPr>
          <p:txBody>
            <a:bodyPr wrap="square" rtlCol="0" anchor="ctr" anchorCtr="0">
              <a:noAutofit/>
            </a:bodyPr>
            <a:lstStyle/>
            <a:p>
              <a:pPr marL="0" marR="0" algn="ctr">
                <a:spcBef>
                  <a:spcPts val="0"/>
                </a:spcBef>
                <a:spcAft>
                  <a:spcPts val="0"/>
                </a:spcAft>
              </a:pPr>
              <a:r>
                <a:rPr lang="en-US" sz="2400" b="1" dirty="0">
                  <a:solidFill>
                    <a:srgbClr val="FFFFFF"/>
                  </a:solidFill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ICCP/TASE.2</a:t>
              </a:r>
              <a:endParaRPr lang="en-US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p:sp>
          <p:nvSpPr>
            <p:cNvPr id="17" name="TextBox 15"/>
            <p:cNvSpPr txBox="1"/>
            <p:nvPr/>
          </p:nvSpPr>
          <p:spPr>
            <a:xfrm>
              <a:off x="5609627" y="24218643"/>
              <a:ext cx="2671210" cy="1718536"/>
            </a:xfrm>
            <a:prstGeom prst="roundRect">
              <a:avLst/>
            </a:prstGeom>
            <a:grpFill/>
            <a:ln w="28575">
              <a:noFill/>
            </a:ln>
          </p:spPr>
          <p:txBody>
            <a:bodyPr wrap="square" rtlCol="0" anchor="ctr" anchorCtr="0">
              <a:noAutofit/>
            </a:bodyPr>
            <a:lstStyle/>
            <a:p>
              <a:pPr marL="0" marR="0" algn="ctr">
                <a:spcBef>
                  <a:spcPts val="0"/>
                </a:spcBef>
                <a:spcAft>
                  <a:spcPts val="0"/>
                </a:spcAft>
              </a:pPr>
              <a:r>
                <a:rPr lang="en-US" sz="2400" b="1" kern="1200" dirty="0">
                  <a:solidFill>
                    <a:srgbClr val="FFFFFF"/>
                  </a:solidFill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DNP3</a:t>
              </a:r>
            </a:p>
          </p:txBody>
        </p:sp>
        <p:sp>
          <p:nvSpPr>
            <p:cNvPr id="18" name="TextBox 15"/>
            <p:cNvSpPr txBox="1"/>
            <p:nvPr/>
          </p:nvSpPr>
          <p:spPr>
            <a:xfrm>
              <a:off x="1826820" y="24225182"/>
              <a:ext cx="3573657" cy="1718536"/>
            </a:xfrm>
            <a:prstGeom prst="roundRect">
              <a:avLst/>
            </a:prstGeom>
            <a:grpFill/>
            <a:ln w="28575">
              <a:noFill/>
            </a:ln>
          </p:spPr>
          <p:txBody>
            <a:bodyPr wrap="square" rtlCol="0" anchor="ctr" anchorCtr="0">
              <a:noAutofit/>
            </a:bodyPr>
            <a:lstStyle/>
            <a:p>
              <a:pPr marL="0" marR="0" algn="ctr">
                <a:spcBef>
                  <a:spcPts val="0"/>
                </a:spcBef>
                <a:spcAft>
                  <a:spcPts val="0"/>
                </a:spcAft>
              </a:pPr>
              <a:r>
                <a:rPr lang="en-US" sz="2400" b="1" kern="1200" dirty="0">
                  <a:solidFill>
                    <a:srgbClr val="FFFFFF"/>
                  </a:solidFill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IEC 61850</a:t>
              </a:r>
              <a:endParaRPr lang="en-US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p:sp>
          <p:nvSpPr>
            <p:cNvPr id="19" name="TextBox 13"/>
            <p:cNvSpPr txBox="1"/>
            <p:nvPr/>
          </p:nvSpPr>
          <p:spPr>
            <a:xfrm>
              <a:off x="11732878" y="24217816"/>
              <a:ext cx="3028769" cy="1718536"/>
            </a:xfrm>
            <a:prstGeom prst="roundRect">
              <a:avLst/>
            </a:prstGeom>
            <a:grpFill/>
            <a:ln w="28575">
              <a:noFill/>
            </a:ln>
          </p:spPr>
          <p:txBody>
            <a:bodyPr wrap="square" rtlCol="0" anchor="ctr" anchorCtr="0">
              <a:noAutofit/>
            </a:bodyPr>
            <a:lstStyle/>
            <a:p>
              <a:pPr marL="0" marR="0" algn="ctr">
                <a:spcBef>
                  <a:spcPts val="0"/>
                </a:spcBef>
                <a:spcAft>
                  <a:spcPts val="0"/>
                </a:spcAft>
              </a:pPr>
              <a:r>
                <a:rPr lang="en-US" sz="2400" b="1" kern="1200" dirty="0">
                  <a:solidFill>
                    <a:srgbClr val="FFFFFF"/>
                  </a:solidFill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IEC 104</a:t>
              </a:r>
              <a:endParaRPr lang="en-US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p:sp>
          <p:nvSpPr>
            <p:cNvPr id="20" name="TextBox 13"/>
            <p:cNvSpPr txBox="1"/>
            <p:nvPr/>
          </p:nvSpPr>
          <p:spPr>
            <a:xfrm>
              <a:off x="18666225" y="24217816"/>
              <a:ext cx="2668724" cy="1718536"/>
            </a:xfrm>
            <a:prstGeom prst="roundRect">
              <a:avLst/>
            </a:prstGeom>
            <a:grpFill/>
            <a:ln w="28575">
              <a:noFill/>
            </a:ln>
          </p:spPr>
          <p:txBody>
            <a:bodyPr wrap="square" rtlCol="0" anchor="ctr" anchorCtr="0">
              <a:noAutofit/>
            </a:bodyPr>
            <a:lstStyle/>
            <a:p>
              <a:pPr marL="0" marR="0" algn="ctr">
                <a:spcBef>
                  <a:spcPts val="0"/>
                </a:spcBef>
                <a:spcAft>
                  <a:spcPts val="0"/>
                </a:spcAft>
              </a:pPr>
              <a:r>
                <a:rPr lang="en-US" sz="2400" b="1" dirty="0">
                  <a:solidFill>
                    <a:srgbClr val="FFFFFF"/>
                  </a:solidFill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OPC</a:t>
              </a:r>
              <a:endParaRPr lang="en-US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</p:grpSp>
      <p:pic>
        <p:nvPicPr>
          <p:cNvPr id="21" name="Picture 20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500"/>
          <a:stretch/>
        </p:blipFill>
        <p:spPr>
          <a:xfrm>
            <a:off x="4121504" y="291662"/>
            <a:ext cx="9009828" cy="2214926"/>
          </a:xfrm>
          <a:prstGeom prst="rect">
            <a:avLst/>
          </a:prstGeom>
        </p:spPr>
      </p:pic>
      <p:sp>
        <p:nvSpPr>
          <p:cNvPr id="22" name="TextBox 2"/>
          <p:cNvSpPr txBox="1">
            <a:spLocks noChangeArrowheads="1"/>
          </p:cNvSpPr>
          <p:nvPr/>
        </p:nvSpPr>
        <p:spPr bwMode="auto">
          <a:xfrm>
            <a:off x="2991949" y="3968130"/>
            <a:ext cx="21220056" cy="203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1412875" lvl="4" indent="-498475" algn="l">
              <a:spcBef>
                <a:spcPts val="0"/>
              </a:spcBef>
              <a:spcAft>
                <a:spcPts val="1800"/>
              </a:spcAft>
              <a:buSzPct val="125000"/>
              <a:buFont typeface="Wingdings" panose="05000000000000000000" pitchFamily="2" charset="2"/>
              <a:buChar char="ü"/>
            </a:pPr>
            <a:r>
              <a:rPr lang="en-US" sz="3200" b="1" dirty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Test Communications</a:t>
            </a:r>
            <a:endParaRPr lang="en-US" sz="600" b="1" dirty="0">
              <a:solidFill>
                <a:schemeClr val="bg1">
                  <a:lumMod val="95000"/>
                </a:schemeClr>
              </a:solidFill>
              <a:latin typeface="Calibri" panose="020F0502020204030204" pitchFamily="34" charset="0"/>
              <a:cs typeface="Arial" pitchFamily="34" charset="0"/>
            </a:endParaRPr>
          </a:p>
          <a:p>
            <a:pPr marL="1412875" lvl="4" indent="-498475" algn="l">
              <a:spcBef>
                <a:spcPts val="0"/>
              </a:spcBef>
              <a:spcAft>
                <a:spcPts val="1800"/>
              </a:spcAft>
              <a:buSzPct val="125000"/>
              <a:buFont typeface="Wingdings" panose="05000000000000000000" pitchFamily="2" charset="2"/>
              <a:buChar char="ü"/>
            </a:pPr>
            <a:r>
              <a:rPr lang="en-US" sz="3200" b="1" dirty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Simulate </a:t>
            </a:r>
            <a:r>
              <a:rPr lang="en-US" sz="3200" b="1" dirty="0" err="1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IEDs</a:t>
            </a:r>
            <a:endParaRPr lang="en-US" sz="2400" b="1" dirty="0">
              <a:solidFill>
                <a:schemeClr val="bg1">
                  <a:lumMod val="95000"/>
                </a:schemeClr>
              </a:solidFill>
              <a:latin typeface="Calibri" panose="020F0502020204030204" pitchFamily="34" charset="0"/>
              <a:cs typeface="Arial" pitchFamily="34" charset="0"/>
            </a:endParaRPr>
          </a:p>
          <a:p>
            <a:pPr marL="1412875" lvl="4" indent="-498475" algn="l">
              <a:spcBef>
                <a:spcPts val="0"/>
              </a:spcBef>
              <a:spcAft>
                <a:spcPts val="1800"/>
              </a:spcAft>
              <a:buSzPct val="125000"/>
              <a:buFont typeface="Wingdings" panose="05000000000000000000" pitchFamily="2" charset="2"/>
              <a:buChar char="ü"/>
            </a:pPr>
            <a:r>
              <a:rPr lang="en-US" sz="3200" b="1" dirty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Build IED Templates</a:t>
            </a:r>
            <a:endParaRPr lang="en-US" sz="2400" b="1" dirty="0">
              <a:solidFill>
                <a:schemeClr val="bg1">
                  <a:lumMod val="95000"/>
                </a:schemeClr>
              </a:solidFill>
              <a:latin typeface="Calibri" panose="020F0502020204030204" pitchFamily="34" charset="0"/>
              <a:cs typeface="Arial" pitchFamily="34" charset="0"/>
            </a:endParaRPr>
          </a:p>
        </p:txBody>
      </p:sp>
      <p:sp>
        <p:nvSpPr>
          <p:cNvPr id="23" name="TextBox 2"/>
          <p:cNvSpPr txBox="1">
            <a:spLocks noChangeArrowheads="1"/>
          </p:cNvSpPr>
          <p:nvPr/>
        </p:nvSpPr>
        <p:spPr bwMode="auto">
          <a:xfrm>
            <a:off x="7924800" y="3635930"/>
            <a:ext cx="21220056" cy="24006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080089" lvl="7">
              <a:buSzPct val="125000"/>
            </a:pPr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</a:p>
          <a:p>
            <a:pPr marL="1822450" lvl="4" indent="-565150" algn="l">
              <a:spcBef>
                <a:spcPts val="0"/>
              </a:spcBef>
              <a:spcAft>
                <a:spcPts val="1800"/>
              </a:spcAft>
              <a:buSzPct val="125000"/>
              <a:buFont typeface="Wingdings" panose="05000000000000000000" pitchFamily="2" charset="2"/>
              <a:buChar char="ü"/>
            </a:pPr>
            <a:r>
              <a:rPr lang="en-US" sz="3200" b="1" dirty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Test SCL Files</a:t>
            </a:r>
            <a:endParaRPr lang="en-US" sz="2400" b="1" dirty="0">
              <a:solidFill>
                <a:schemeClr val="bg1">
                  <a:lumMod val="95000"/>
                </a:schemeClr>
              </a:solidFill>
              <a:latin typeface="Calibri" panose="020F0502020204030204" pitchFamily="34" charset="0"/>
              <a:cs typeface="Arial" pitchFamily="34" charset="0"/>
            </a:endParaRPr>
          </a:p>
          <a:p>
            <a:pPr marL="1822450" lvl="4" indent="-565150" algn="l">
              <a:spcBef>
                <a:spcPts val="0"/>
              </a:spcBef>
              <a:spcAft>
                <a:spcPts val="1800"/>
              </a:spcAft>
              <a:buSzPct val="125000"/>
              <a:buFont typeface="Wingdings" panose="05000000000000000000" pitchFamily="2" charset="2"/>
              <a:buChar char="ü"/>
            </a:pPr>
            <a:r>
              <a:rPr lang="en-US" sz="3200" b="1" dirty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Implement IEC 61850</a:t>
            </a:r>
            <a:endParaRPr lang="en-US" sz="2400" b="1" dirty="0">
              <a:solidFill>
                <a:schemeClr val="bg1">
                  <a:lumMod val="95000"/>
                </a:schemeClr>
              </a:solidFill>
              <a:latin typeface="Calibri" panose="020F0502020204030204" pitchFamily="34" charset="0"/>
              <a:cs typeface="Arial" pitchFamily="34" charset="0"/>
            </a:endParaRPr>
          </a:p>
          <a:p>
            <a:pPr marL="1822450" lvl="4" indent="-565150" algn="l">
              <a:spcBef>
                <a:spcPts val="0"/>
              </a:spcBef>
              <a:spcAft>
                <a:spcPts val="1800"/>
              </a:spcAft>
              <a:buSzPct val="125000"/>
              <a:buFont typeface="Wingdings" panose="05000000000000000000" pitchFamily="2" charset="2"/>
              <a:buChar char="ü"/>
            </a:pPr>
            <a:r>
              <a:rPr lang="en-US" sz="3200" b="1" dirty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Translate Protocols</a:t>
            </a:r>
            <a:endParaRPr lang="en-US" sz="2400" b="1" dirty="0">
              <a:solidFill>
                <a:schemeClr val="bg1">
                  <a:lumMod val="95000"/>
                </a:schemeClr>
              </a:solidFill>
              <a:latin typeface="Calibri" panose="020F0502020204030204" pitchFamily="34" charset="0"/>
              <a:cs typeface="Arial" pitchFamily="34" charset="0"/>
            </a:endParaRPr>
          </a:p>
        </p:txBody>
      </p:sp>
      <p:sp>
        <p:nvSpPr>
          <p:cNvPr id="24" name="TextBox 2"/>
          <p:cNvSpPr txBox="1">
            <a:spLocks noChangeArrowheads="1"/>
          </p:cNvSpPr>
          <p:nvPr/>
        </p:nvSpPr>
        <p:spPr bwMode="auto">
          <a:xfrm>
            <a:off x="3726191" y="6269625"/>
            <a:ext cx="8803507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914400" lvl="4" indent="0">
              <a:spcBef>
                <a:spcPts val="0"/>
              </a:spcBef>
              <a:spcAft>
                <a:spcPts val="1800"/>
              </a:spcAft>
              <a:buSzPct val="125000"/>
            </a:pPr>
            <a:r>
              <a:rPr lang="en-US" sz="2800" b="1" i="1" dirty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Free Training Videos at TriangleMicroWorks.com</a:t>
            </a:r>
            <a:endParaRPr lang="en-US" sz="2000" b="1" i="1" dirty="0">
              <a:solidFill>
                <a:schemeClr val="bg1">
                  <a:lumMod val="95000"/>
                </a:schemeClr>
              </a:solidFill>
              <a:latin typeface="Calibri" panose="020F0502020204030204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5295039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1"/>
            </a:gs>
            <a:gs pos="100000">
              <a:schemeClr val="accent3">
                <a:lumMod val="65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>
            <a:spLocks/>
          </p:cNvSpPr>
          <p:nvPr/>
        </p:nvSpPr>
        <p:spPr bwMode="auto">
          <a:xfrm>
            <a:off x="726617" y="296545"/>
            <a:ext cx="12605121" cy="10168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rnd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  <p:txBody>
          <a:bodyPr wrap="square" lIns="46285" tIns="46285" rIns="46285" bIns="46285">
            <a:spAutoFit/>
          </a:bodyPr>
          <a:lstStyle>
            <a:lvl1pPr eaLnBrk="0" hangingPunct="0">
              <a:defRPr sz="39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1pPr>
            <a:lvl2pPr marL="742950" indent="-285750" eaLnBrk="0" hangingPunct="0">
              <a:defRPr sz="39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2pPr>
            <a:lvl3pPr marL="1143000" indent="-228600" eaLnBrk="0" hangingPunct="0">
              <a:defRPr sz="39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3pPr>
            <a:lvl4pPr marL="1600200" indent="-228600" eaLnBrk="0" hangingPunct="0">
              <a:defRPr sz="39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4pPr>
            <a:lvl5pPr marL="2057400" indent="-228600" eaLnBrk="0" hangingPunct="0">
              <a:defRPr sz="39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9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9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9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9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9pPr>
          </a:lstStyle>
          <a:p>
            <a:pPr algn="l" eaLnBrk="1" hangingPunct="1"/>
            <a:r>
              <a:rPr lang="en-US" sz="6000" b="1" i="1" dirty="0">
                <a:solidFill>
                  <a:srgbClr val="A21C3E"/>
                </a:solidFill>
                <a:latin typeface="Calibri" panose="020F0502020204030204" pitchFamily="34" charset="0"/>
                <a:ea typeface="MS PGothic" panose="020B0600070205080204" pitchFamily="34" charset="-128"/>
              </a:rPr>
              <a:t>Distributed Test Manager</a:t>
            </a:r>
          </a:p>
        </p:txBody>
      </p:sp>
      <p:pic>
        <p:nvPicPr>
          <p:cNvPr id="26" name="Picture 2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0530"/>
          <a:stretch/>
        </p:blipFill>
        <p:spPr>
          <a:xfrm>
            <a:off x="228600" y="6376737"/>
            <a:ext cx="6380477" cy="1524000"/>
          </a:xfrm>
          <a:prstGeom prst="rect">
            <a:avLst/>
          </a:prstGeom>
        </p:spPr>
      </p:pic>
      <p:sp>
        <p:nvSpPr>
          <p:cNvPr id="27" name="Rectangle 13"/>
          <p:cNvSpPr>
            <a:spLocks noChangeArrowheads="1"/>
          </p:cNvSpPr>
          <p:nvPr/>
        </p:nvSpPr>
        <p:spPr bwMode="auto">
          <a:xfrm>
            <a:off x="5109556" y="1787957"/>
            <a:ext cx="8850752" cy="33995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35761" tIns="67882" rIns="135761" bIns="67882">
            <a:spAutoFit/>
          </a:bodyPr>
          <a:lstStyle>
            <a:lvl1pPr eaLnBrk="0" hangingPunct="0">
              <a:defRPr sz="39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1pPr>
            <a:lvl2pPr marL="742950" indent="-285750" eaLnBrk="0" hangingPunct="0">
              <a:defRPr sz="39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2pPr>
            <a:lvl3pPr marL="1143000" indent="-228600" eaLnBrk="0" hangingPunct="0">
              <a:defRPr sz="39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3pPr>
            <a:lvl4pPr marL="1600200" indent="-228600" eaLnBrk="0" hangingPunct="0">
              <a:defRPr sz="39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4pPr>
            <a:lvl5pPr marL="2057400" indent="-228600" eaLnBrk="0" hangingPunct="0">
              <a:defRPr sz="39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9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9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9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9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9pPr>
          </a:lstStyle>
          <a:p>
            <a:pPr lvl="1" indent="0" algn="l"/>
            <a:r>
              <a:rPr lang="en-US" sz="4000" b="1" u="sng" dirty="0">
                <a:latin typeface="Calibri" panose="020F0502020204030204" pitchFamily="34" charset="0"/>
              </a:rPr>
              <a:t>System Level Communication Testing</a:t>
            </a:r>
          </a:p>
          <a:p>
            <a:pPr marL="1314450" lvl="1" indent="-571500" algn="l">
              <a:buFont typeface="Arial" panose="020B0604020202020204" pitchFamily="34" charset="0"/>
              <a:buChar char="•"/>
            </a:pPr>
            <a:r>
              <a:rPr lang="en-US" sz="3200" dirty="0">
                <a:latin typeface="Calibri" panose="020F0502020204030204" pitchFamily="34" charset="0"/>
              </a:rPr>
              <a:t>Configure Tests with SCL Files</a:t>
            </a:r>
          </a:p>
          <a:p>
            <a:pPr marL="1314450" lvl="1" indent="-571500" algn="l">
              <a:buFont typeface="Arial" panose="020B0604020202020204" pitchFamily="34" charset="0"/>
              <a:buChar char="•"/>
            </a:pPr>
            <a:r>
              <a:rPr lang="en-US" sz="3200" dirty="0">
                <a:latin typeface="Calibri" panose="020F0502020204030204" pitchFamily="34" charset="0"/>
              </a:rPr>
              <a:t>Test Real Devices in a Simulated System</a:t>
            </a:r>
          </a:p>
          <a:p>
            <a:pPr marL="1314450" lvl="1" indent="-571500" algn="l">
              <a:buFont typeface="Arial" panose="020B0604020202020204" pitchFamily="34" charset="0"/>
              <a:buChar char="•"/>
            </a:pPr>
            <a:r>
              <a:rPr lang="en-US" sz="3200" dirty="0">
                <a:latin typeface="Calibri" panose="020F0502020204030204" pitchFamily="34" charset="0"/>
              </a:rPr>
              <a:t>Simulate Worst Case Events</a:t>
            </a:r>
          </a:p>
          <a:p>
            <a:pPr marL="1314450" lvl="1" indent="-571500" algn="l">
              <a:buFont typeface="Arial" panose="020B0604020202020204" pitchFamily="34" charset="0"/>
              <a:buChar char="•"/>
            </a:pPr>
            <a:r>
              <a:rPr lang="en-US" sz="3200" dirty="0">
                <a:latin typeface="Calibri" panose="020F0502020204030204" pitchFamily="34" charset="0"/>
              </a:rPr>
              <a:t>Automate System Level Tests</a:t>
            </a:r>
          </a:p>
          <a:p>
            <a:pPr lvl="1" algn="l"/>
            <a:endParaRPr lang="en-US" sz="4400" dirty="0">
              <a:latin typeface="Calibri" panose="020F0502020204030204" pitchFamily="34" charset="0"/>
            </a:endParaRPr>
          </a:p>
        </p:txBody>
      </p:sp>
      <p:pic>
        <p:nvPicPr>
          <p:cNvPr id="68" name="Picture 6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2400" y="1950004"/>
            <a:ext cx="5602807" cy="3736145"/>
          </a:xfrm>
          <a:prstGeom prst="rect">
            <a:avLst/>
          </a:prstGeom>
        </p:spPr>
      </p:pic>
      <p:sp>
        <p:nvSpPr>
          <p:cNvPr id="78" name="Rectangle 77"/>
          <p:cNvSpPr>
            <a:spLocks/>
          </p:cNvSpPr>
          <p:nvPr/>
        </p:nvSpPr>
        <p:spPr bwMode="auto">
          <a:xfrm>
            <a:off x="4343400" y="6376737"/>
            <a:ext cx="12605121" cy="2494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rnd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  <p:txBody>
          <a:bodyPr wrap="square" lIns="46285" tIns="46285" rIns="46285" bIns="46285">
            <a:spAutoFit/>
          </a:bodyPr>
          <a:lstStyle>
            <a:lvl1pPr eaLnBrk="0" hangingPunct="0">
              <a:defRPr sz="39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1pPr>
            <a:lvl2pPr marL="742950" indent="-285750" eaLnBrk="0" hangingPunct="0">
              <a:defRPr sz="39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2pPr>
            <a:lvl3pPr marL="1143000" indent="-228600" eaLnBrk="0" hangingPunct="0">
              <a:defRPr sz="39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3pPr>
            <a:lvl4pPr marL="1600200" indent="-228600" eaLnBrk="0" hangingPunct="0">
              <a:defRPr sz="39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4pPr>
            <a:lvl5pPr marL="2057400" indent="-228600" eaLnBrk="0" hangingPunct="0">
              <a:defRPr sz="39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9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9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9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9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9pPr>
          </a:lstStyle>
          <a:p>
            <a:pPr eaLnBrk="1" hangingPunct="1"/>
            <a:r>
              <a:rPr lang="en-US" sz="4800" b="1" i="1" dirty="0">
                <a:solidFill>
                  <a:srgbClr val="A21C3E"/>
                </a:solidFill>
                <a:latin typeface="Calibri" panose="020F0502020204030204" pitchFamily="34" charset="0"/>
                <a:ea typeface="MS PGothic" panose="020B0600070205080204" pitchFamily="34" charset="-128"/>
              </a:rPr>
              <a:t>Download a Free Trial</a:t>
            </a:r>
          </a:p>
          <a:p>
            <a:pPr eaLnBrk="1" hangingPunct="1"/>
            <a:r>
              <a:rPr lang="en-US" sz="4800" b="1" i="1" dirty="0">
                <a:solidFill>
                  <a:srgbClr val="A21C3E"/>
                </a:solidFill>
                <a:latin typeface="Calibri" panose="020F0502020204030204" pitchFamily="34" charset="0"/>
                <a:ea typeface="MS PGothic" panose="020B0600070205080204" pitchFamily="34" charset="-128"/>
              </a:rPr>
              <a:t>TriangleMicroWorks.com</a:t>
            </a:r>
          </a:p>
          <a:p>
            <a:pPr algn="l" eaLnBrk="1" hangingPunct="1"/>
            <a:endParaRPr lang="en-US" sz="6000" b="1" i="1" dirty="0">
              <a:solidFill>
                <a:srgbClr val="A21C3E"/>
              </a:solidFill>
              <a:latin typeface="Calibri" panose="020F0502020204030204" pitchFamily="34" charset="0"/>
              <a:ea typeface="MS PGothic" panose="020B0600070205080204" pitchFamily="34" charset="-128"/>
            </a:endParaRPr>
          </a:p>
        </p:txBody>
      </p:sp>
      <p:grpSp>
        <p:nvGrpSpPr>
          <p:cNvPr id="80" name="Group 79"/>
          <p:cNvGrpSpPr/>
          <p:nvPr/>
        </p:nvGrpSpPr>
        <p:grpSpPr>
          <a:xfrm>
            <a:off x="5715000" y="4828037"/>
            <a:ext cx="8821688" cy="802271"/>
            <a:chOff x="1826820" y="24217816"/>
            <a:chExt cx="18977850" cy="1725902"/>
          </a:xfrm>
          <a:solidFill>
            <a:schemeClr val="accent4">
              <a:lumMod val="65000"/>
              <a:lumOff val="35000"/>
            </a:schemeClr>
          </a:solidFill>
        </p:grpSpPr>
        <p:sp>
          <p:nvSpPr>
            <p:cNvPr id="81" name="TextBox 4"/>
            <p:cNvSpPr txBox="1"/>
            <p:nvPr/>
          </p:nvSpPr>
          <p:spPr>
            <a:xfrm>
              <a:off x="14973285" y="24225182"/>
              <a:ext cx="2831878" cy="1718536"/>
            </a:xfrm>
            <a:prstGeom prst="roundRect">
              <a:avLst/>
            </a:prstGeom>
            <a:grpFill/>
            <a:ln w="28575">
              <a:noFill/>
            </a:ln>
          </p:spPr>
          <p:txBody>
            <a:bodyPr wrap="square" rtlCol="0" anchor="ctr" anchorCtr="0">
              <a:noAutofit/>
            </a:bodyPr>
            <a:lstStyle/>
            <a:p>
              <a:pPr marL="0" marR="0" algn="ctr">
                <a:spcBef>
                  <a:spcPts val="0"/>
                </a:spcBef>
                <a:spcAft>
                  <a:spcPts val="0"/>
                </a:spcAft>
              </a:pPr>
              <a:r>
                <a:rPr lang="en-US" sz="2400" b="1" kern="1200" dirty="0">
                  <a:solidFill>
                    <a:srgbClr val="FFFFFF"/>
                  </a:solidFill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Modbus</a:t>
              </a:r>
              <a:endParaRPr lang="en-US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p:sp>
          <p:nvSpPr>
            <p:cNvPr id="82" name="TextBox 13"/>
            <p:cNvSpPr txBox="1"/>
            <p:nvPr/>
          </p:nvSpPr>
          <p:spPr>
            <a:xfrm>
              <a:off x="8492473" y="24217816"/>
              <a:ext cx="3028769" cy="1718536"/>
            </a:xfrm>
            <a:prstGeom prst="roundRect">
              <a:avLst/>
            </a:prstGeom>
            <a:grpFill/>
            <a:ln w="28575">
              <a:noFill/>
            </a:ln>
          </p:spPr>
          <p:txBody>
            <a:bodyPr wrap="square" rtlCol="0" anchor="ctr" anchorCtr="0">
              <a:noAutofit/>
            </a:bodyPr>
            <a:lstStyle/>
            <a:p>
              <a:pPr marL="0" marR="0" algn="ctr">
                <a:spcBef>
                  <a:spcPts val="0"/>
                </a:spcBef>
                <a:spcAft>
                  <a:spcPts val="0"/>
                </a:spcAft>
              </a:pPr>
              <a:r>
                <a:rPr lang="en-US" sz="2400" b="1" kern="1200" dirty="0">
                  <a:solidFill>
                    <a:srgbClr val="FFFFFF"/>
                  </a:solidFill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IEC 101</a:t>
              </a:r>
              <a:endParaRPr lang="en-US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p:sp>
          <p:nvSpPr>
            <p:cNvPr id="83" name="TextBox 14"/>
            <p:cNvSpPr txBox="1"/>
            <p:nvPr/>
          </p:nvSpPr>
          <p:spPr>
            <a:xfrm>
              <a:off x="18016802" y="24217816"/>
              <a:ext cx="2787868" cy="1718536"/>
            </a:xfrm>
            <a:prstGeom prst="roundRect">
              <a:avLst/>
            </a:prstGeom>
            <a:grpFill/>
            <a:ln w="28575">
              <a:noFill/>
            </a:ln>
          </p:spPr>
          <p:txBody>
            <a:bodyPr wrap="square" rtlCol="0" anchor="ctr" anchorCtr="0">
              <a:noAutofit/>
            </a:bodyPr>
            <a:lstStyle/>
            <a:p>
              <a:pPr marL="0" marR="0" algn="ctr">
                <a:spcBef>
                  <a:spcPts val="0"/>
                </a:spcBef>
                <a:spcAft>
                  <a:spcPts val="0"/>
                </a:spcAft>
              </a:pPr>
              <a:r>
                <a:rPr lang="en-US" sz="2400" b="1" dirty="0">
                  <a:solidFill>
                    <a:srgbClr val="FFFFFF"/>
                  </a:solidFill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ICCP</a:t>
              </a:r>
              <a:endParaRPr lang="en-US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p:sp>
          <p:nvSpPr>
            <p:cNvPr id="84" name="TextBox 15"/>
            <p:cNvSpPr txBox="1"/>
            <p:nvPr/>
          </p:nvSpPr>
          <p:spPr>
            <a:xfrm>
              <a:off x="5609627" y="24218643"/>
              <a:ext cx="2671210" cy="1718536"/>
            </a:xfrm>
            <a:prstGeom prst="roundRect">
              <a:avLst/>
            </a:prstGeom>
            <a:grpFill/>
            <a:ln w="28575">
              <a:noFill/>
            </a:ln>
          </p:spPr>
          <p:txBody>
            <a:bodyPr wrap="square" rtlCol="0" anchor="ctr" anchorCtr="0">
              <a:noAutofit/>
            </a:bodyPr>
            <a:lstStyle/>
            <a:p>
              <a:pPr marL="0" marR="0" algn="ctr">
                <a:spcBef>
                  <a:spcPts val="0"/>
                </a:spcBef>
                <a:spcAft>
                  <a:spcPts val="0"/>
                </a:spcAft>
              </a:pPr>
              <a:r>
                <a:rPr lang="en-US" sz="2400" b="1" kern="1200" dirty="0">
                  <a:solidFill>
                    <a:srgbClr val="FFFFFF"/>
                  </a:solidFill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DNP3</a:t>
              </a:r>
            </a:p>
          </p:txBody>
        </p:sp>
        <p:sp>
          <p:nvSpPr>
            <p:cNvPr id="85" name="TextBox 15"/>
            <p:cNvSpPr txBox="1"/>
            <p:nvPr/>
          </p:nvSpPr>
          <p:spPr>
            <a:xfrm>
              <a:off x="1826820" y="24225182"/>
              <a:ext cx="3573657" cy="1718536"/>
            </a:xfrm>
            <a:prstGeom prst="roundRect">
              <a:avLst/>
            </a:prstGeom>
            <a:grpFill/>
            <a:ln w="28575">
              <a:noFill/>
            </a:ln>
          </p:spPr>
          <p:txBody>
            <a:bodyPr wrap="square" rtlCol="0" anchor="ctr" anchorCtr="0">
              <a:noAutofit/>
            </a:bodyPr>
            <a:lstStyle/>
            <a:p>
              <a:pPr marL="0" marR="0" algn="ctr">
                <a:spcBef>
                  <a:spcPts val="0"/>
                </a:spcBef>
                <a:spcAft>
                  <a:spcPts val="0"/>
                </a:spcAft>
              </a:pPr>
              <a:r>
                <a:rPr lang="en-US" sz="2400" b="1" kern="1200" dirty="0">
                  <a:solidFill>
                    <a:srgbClr val="FFFFFF"/>
                  </a:solidFill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IEC 61850</a:t>
              </a:r>
              <a:endParaRPr lang="en-US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p:sp>
          <p:nvSpPr>
            <p:cNvPr id="86" name="TextBox 13"/>
            <p:cNvSpPr txBox="1"/>
            <p:nvPr/>
          </p:nvSpPr>
          <p:spPr>
            <a:xfrm>
              <a:off x="11732878" y="24217816"/>
              <a:ext cx="3028769" cy="1718536"/>
            </a:xfrm>
            <a:prstGeom prst="roundRect">
              <a:avLst/>
            </a:prstGeom>
            <a:grpFill/>
            <a:ln w="28575">
              <a:noFill/>
            </a:ln>
          </p:spPr>
          <p:txBody>
            <a:bodyPr wrap="square" rtlCol="0" anchor="ctr" anchorCtr="0">
              <a:noAutofit/>
            </a:bodyPr>
            <a:lstStyle/>
            <a:p>
              <a:pPr marL="0" marR="0" algn="ctr">
                <a:spcBef>
                  <a:spcPts val="0"/>
                </a:spcBef>
                <a:spcAft>
                  <a:spcPts val="0"/>
                </a:spcAft>
              </a:pPr>
              <a:r>
                <a:rPr lang="en-US" sz="2400" b="1" kern="1200" dirty="0">
                  <a:solidFill>
                    <a:srgbClr val="FFFFFF"/>
                  </a:solidFill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IEC 104</a:t>
              </a:r>
              <a:endParaRPr lang="en-US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41598943"/>
      </p:ext>
    </p:extLst>
  </p:cSld>
  <p:clrMapOvr>
    <a:masterClrMapping/>
  </p:clrMapOvr>
  <p:transition/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ullets">
  <a:themeElements>
    <a:clrScheme name="">
      <a:dk1>
        <a:srgbClr val="000000"/>
      </a:dk1>
      <a:lt1>
        <a:srgbClr val="FFFFFF"/>
      </a:lt1>
      <a:dk2>
        <a:srgbClr val="000000"/>
      </a:dk2>
      <a:lt2>
        <a:srgbClr val="00000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ullets">
      <a:majorFont>
        <a:latin typeface="Gill Sans"/>
        <a:ea typeface="ヒラギノ角ゴ ProN W3"/>
        <a:cs typeface="ヒラギノ角ゴ ProN W3"/>
      </a:majorFont>
      <a:minorFont>
        <a:latin typeface="Helvetica Neue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rtlCol="0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26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6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lnDef>
  </a:objectDefaults>
  <a:extraClrSchemeLst>
    <a:extraClrScheme>
      <a:clrScheme name="Bullet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itle &amp; Bullets">
  <a:themeElements>
    <a:clrScheme name="Title &amp; Bullets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&amp; Bullets">
      <a:majorFont>
        <a:latin typeface="Helvetica Neue"/>
        <a:ea typeface="ヒラギノ角ゴ ProN W3"/>
        <a:cs typeface="ヒラギノ角ゴ ProN W3"/>
      </a:majorFont>
      <a:minorFont>
        <a:latin typeface="Helvetica Neue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6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6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lnDef>
  </a:objectDefaults>
  <a:extraClrSchemeLst>
    <a:extraClrScheme>
      <a:clrScheme name="Title &amp; Bullet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Title - Center">
  <a:themeElements>
    <a:clrScheme name="Title - Center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- Center">
      <a:majorFont>
        <a:latin typeface="Helvetica Neue"/>
        <a:ea typeface="ヒラギノ角ゴ ProN W3"/>
        <a:cs typeface="ヒラギノ角ゴ ProN W3"/>
      </a:majorFont>
      <a:minorFont>
        <a:latin typeface="Gill Sans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6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6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lnDef>
  </a:objectDefaults>
  <a:extraClrSchemeLst>
    <a:extraClrScheme>
      <a:clrScheme name="Title - Center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Title &amp; Subtitle">
  <a:themeElements>
    <a:clrScheme name="Title &amp; Subtitl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&amp; Subtitle">
      <a:majorFont>
        <a:latin typeface="Helvetica Neue"/>
        <a:ea typeface="ヒラギノ角ゴ ProN W3"/>
        <a:cs typeface="ヒラギノ角ゴ ProN W3"/>
      </a:majorFont>
      <a:minorFont>
        <a:latin typeface="Helvetica Neue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6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6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lnDef>
  </a:objectDefaults>
  <a:extraClrSchemeLst>
    <a:extraClrScheme>
      <a:clrScheme name="Title &amp; Subtitl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Logo">
  <a:themeElements>
    <a:clrScheme name="Log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ogo">
      <a:majorFont>
        <a:latin typeface="Helvetica Neue"/>
        <a:ea typeface="ヒラギノ角ゴ ProN W3"/>
        <a:cs typeface="ヒラギノ角ゴ ProN W3"/>
      </a:majorFont>
      <a:minorFont>
        <a:latin typeface="Helvetica Neue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6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6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lnDef>
  </a:objectDefaults>
  <a:extraClrSchemeLst>
    <a:extraClrScheme>
      <a:clrScheme name="Log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Photo - Horizontal">
  <a:themeElements>
    <a:clrScheme name="Photo - Horizontal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hoto - Horizontal">
      <a:majorFont>
        <a:latin typeface="Helvetica Neue"/>
        <a:ea typeface="ヒラギノ角ゴ ProN W3"/>
        <a:cs typeface="ヒラギノ角ゴ ProN W3"/>
      </a:majorFont>
      <a:minorFont>
        <a:latin typeface="Gill Sans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6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6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lnDef>
  </a:objectDefaults>
  <a:extraClrSchemeLst>
    <a:extraClrScheme>
      <a:clrScheme name="Photo - Horizontal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Photo - Horizontal Reflection">
  <a:themeElements>
    <a:clrScheme name="Photo - Horizontal Reflec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hoto - Horizontal Reflection">
      <a:majorFont>
        <a:latin typeface="Helvetica Neue"/>
        <a:ea typeface="ヒラギノ角ゴ ProN W3"/>
        <a:cs typeface="ヒラギノ角ゴ ProN W3"/>
      </a:majorFont>
      <a:minorFont>
        <a:latin typeface="Gill Sans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6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6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lnDef>
  </a:objectDefaults>
  <a:extraClrSchemeLst>
    <a:extraClrScheme>
      <a:clrScheme name="Photo - Horizontal Reflec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Photo - Vertical">
  <a:themeElements>
    <a:clrScheme name="Photo - Vertical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hoto - Vertical">
      <a:majorFont>
        <a:latin typeface="Helvetica Neue"/>
        <a:ea typeface="ヒラギノ角ゴ ProN W3"/>
        <a:cs typeface="ヒラギノ角ゴ ProN W3"/>
      </a:majorFont>
      <a:minorFont>
        <a:latin typeface="Helvetica Neue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6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6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lnDef>
  </a:objectDefaults>
  <a:extraClrSchemeLst>
    <a:extraClrScheme>
      <a:clrScheme name="Photo - Vertical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Photo - Vertical Reflection">
  <a:themeElements>
    <a:clrScheme name="Photo - Vertical Reflec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hoto - Vertical Reflection">
      <a:majorFont>
        <a:latin typeface="Helvetica Neue"/>
        <a:ea typeface="ヒラギノ角ゴ ProN W3"/>
        <a:cs typeface="ヒラギノ角ゴ ProN W3"/>
      </a:majorFont>
      <a:minorFont>
        <a:latin typeface="Helvetica Neue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6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6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lnDef>
  </a:objectDefaults>
  <a:extraClrSchemeLst>
    <a:extraClrScheme>
      <a:clrScheme name="Photo - Vertical Reflec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Title - Top">
  <a:themeElements>
    <a:clrScheme name="Title - Top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- Top">
      <a:majorFont>
        <a:latin typeface="Helvetica Neue"/>
        <a:ea typeface="ヒラギノ角ゴ ProN W3"/>
        <a:cs typeface="ヒラギノ角ゴ ProN W3"/>
      </a:majorFont>
      <a:minorFont>
        <a:latin typeface="Gill Sans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6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6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lnDef>
  </a:objectDefaults>
  <a:extraClrSchemeLst>
    <a:extraClrScheme>
      <a:clrScheme name="Title - Top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Blank">
  <a:themeElements>
    <a:clrScheme name="Blank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">
      <a:majorFont>
        <a:latin typeface="Gill Sans"/>
        <a:ea typeface="ヒラギノ角ゴ ProN W3"/>
        <a:cs typeface="ヒラギノ角ゴ ProN W3"/>
      </a:majorFont>
      <a:minorFont>
        <a:latin typeface="Gill Sans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6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6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lnDef>
  </a:objectDefaults>
  <a:extraClrSchemeLst>
    <a:extraClrScheme>
      <a:clrScheme name="Blank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2.xml><?xml version="1.0" encoding="utf-8"?>
<a:theme xmlns:a="http://schemas.openxmlformats.org/drawingml/2006/main" name="Title &amp; Bullets - Left">
  <a:themeElements>
    <a:clrScheme name="Title &amp; Bullets - Lef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&amp; Bullets - Left">
      <a:majorFont>
        <a:latin typeface="Helvetica Neue"/>
        <a:ea typeface="ヒラギノ角ゴ ProN W3"/>
        <a:cs typeface="ヒラギノ角ゴ ProN W3"/>
      </a:majorFont>
      <a:minorFont>
        <a:latin typeface="Helvetica Neue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6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6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lnDef>
  </a:objectDefaults>
  <a:extraClrSchemeLst>
    <a:extraClrScheme>
      <a:clrScheme name="Title &amp; Bullets - Lef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3.xml><?xml version="1.0" encoding="utf-8"?>
<a:theme xmlns:a="http://schemas.openxmlformats.org/drawingml/2006/main" name="Title &amp; Bullets - 2 Column">
  <a:themeElements>
    <a:clrScheme name="Title &amp; Bullets - 2 Colum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&amp; Bullets - 2 Column">
      <a:majorFont>
        <a:latin typeface="Helvetica Neue"/>
        <a:ea typeface="ヒラギノ角ゴ ProN W3"/>
        <a:cs typeface="ヒラギノ角ゴ ProN W3"/>
      </a:majorFont>
      <a:minorFont>
        <a:latin typeface="Helvetica Neue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6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6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lnDef>
  </a:objectDefaults>
  <a:extraClrSchemeLst>
    <a:extraClrScheme>
      <a:clrScheme name="Title &amp; Bullets - 2 Colum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4.xml><?xml version="1.0" encoding="utf-8"?>
<a:theme xmlns:a="http://schemas.openxmlformats.org/drawingml/2006/main" name="Title &amp; Bullets - Right">
  <a:themeElements>
    <a:clrScheme name="Title &amp; Bullets - Righ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&amp; Bullets - Right">
      <a:majorFont>
        <a:latin typeface="Helvetica Neue"/>
        <a:ea typeface="ヒラギノ角ゴ ProN W3"/>
        <a:cs typeface="ヒラギノ角ゴ ProN W3"/>
      </a:majorFont>
      <a:minorFont>
        <a:latin typeface="Helvetica Neue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6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6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lnDef>
  </a:objectDefaults>
  <a:extraClrSchemeLst>
    <a:extraClrScheme>
      <a:clrScheme name="Title &amp; Bullets - Righ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5.xml><?xml version="1.0" encoding="utf-8"?>
<a:theme xmlns:a="http://schemas.openxmlformats.org/drawingml/2006/main" name="Title, Bullets &amp; Photo">
  <a:themeElements>
    <a:clrScheme name="Title, Bullets &amp; Phot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, Bullets &amp; Photo">
      <a:majorFont>
        <a:latin typeface="Helvetica Neue"/>
        <a:ea typeface="ヒラギノ角ゴ ProN W3"/>
        <a:cs typeface="ヒラギノ角ゴ ProN W3"/>
      </a:majorFont>
      <a:minorFont>
        <a:latin typeface="Helvetica Neue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6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6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lnDef>
  </a:objectDefaults>
  <a:extraClrSchemeLst>
    <a:extraClrScheme>
      <a:clrScheme name="Title, Bullets &amp; Phot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E9CF7B1B3D5B2419279A2E131EB9F8C" ma:contentTypeVersion="0" ma:contentTypeDescription="Create a new document." ma:contentTypeScope="" ma:versionID="1cc519b14bca0dc5b9f85534f4aeb69c">
  <xsd:schema xmlns:xsd="http://www.w3.org/2001/XMLSchema" xmlns:p="http://schemas.microsoft.com/office/2006/metadata/properties" targetNamespace="http://schemas.microsoft.com/office/2006/metadata/properties" ma:root="true" ma:fieldsID="3892c865fa2e0de8455bf68d9484838e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Organization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7A979FB3-7333-4297-8D6C-D02A82C0DB60}"/>
</file>

<file path=customXml/itemProps2.xml><?xml version="1.0" encoding="utf-8"?>
<ds:datastoreItem xmlns:ds="http://schemas.openxmlformats.org/officeDocument/2006/customXml" ds:itemID="{135303FF-7B45-471C-A475-99952876F81B}"/>
</file>

<file path=customXml/itemProps3.xml><?xml version="1.0" encoding="utf-8"?>
<ds:datastoreItem xmlns:ds="http://schemas.openxmlformats.org/officeDocument/2006/customXml" ds:itemID="{8540A4E3-B593-47EE-AD5F-F5D890F8C592}"/>
</file>

<file path=docProps/app.xml><?xml version="1.0" encoding="utf-8"?>
<Properties xmlns="http://schemas.openxmlformats.org/officeDocument/2006/extended-properties" xmlns:vt="http://schemas.openxmlformats.org/officeDocument/2006/docPropsVTypes">
  <TotalTime>30777</TotalTime>
  <Pages>0</Pages>
  <Words>75</Words>
  <Characters>0</Characters>
  <Application>Microsoft Office PowerPoint</Application>
  <PresentationFormat>Custom</PresentationFormat>
  <Lines>0</Lines>
  <Paragraphs>30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15</vt:i4>
      </vt:variant>
      <vt:variant>
        <vt:lpstr>Slide Titles</vt:lpstr>
      </vt:variant>
      <vt:variant>
        <vt:i4>2</vt:i4>
      </vt:variant>
    </vt:vector>
  </HeadingPairs>
  <TitlesOfParts>
    <vt:vector size="26" baseType="lpstr">
      <vt:lpstr>MS PGothic</vt:lpstr>
      <vt:lpstr>MS PGothic</vt:lpstr>
      <vt:lpstr>Arial</vt:lpstr>
      <vt:lpstr>Calibri</vt:lpstr>
      <vt:lpstr>Gill Sans</vt:lpstr>
      <vt:lpstr>Helvetica Neue</vt:lpstr>
      <vt:lpstr>Times New Roman</vt:lpstr>
      <vt:lpstr>Wingdings</vt:lpstr>
      <vt:lpstr>ヒラギノ角ゴ ProN W3</vt:lpstr>
      <vt:lpstr>Bullets</vt:lpstr>
      <vt:lpstr>Title &amp; Bullets</vt:lpstr>
      <vt:lpstr>Title - Center</vt:lpstr>
      <vt:lpstr>Title &amp; Subtitle</vt:lpstr>
      <vt:lpstr>Logo</vt:lpstr>
      <vt:lpstr>Photo - Horizontal</vt:lpstr>
      <vt:lpstr>Photo - Horizontal Reflection</vt:lpstr>
      <vt:lpstr>Photo - Vertical</vt:lpstr>
      <vt:lpstr>Photo - Vertical Reflection</vt:lpstr>
      <vt:lpstr>Title - Top</vt:lpstr>
      <vt:lpstr>Blank</vt:lpstr>
      <vt:lpstr>Title &amp; Bullets - Left</vt:lpstr>
      <vt:lpstr>Title &amp; Bullets - 2 Column</vt:lpstr>
      <vt:lpstr>Title &amp; Bullets - Right</vt:lpstr>
      <vt:lpstr>Title, Bullets &amp; Photo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DT13 Demo Overview</dc:title>
  <dc:subject>Overview</dc:subject>
  <dc:creator>Don Downs</dc:creator>
  <cp:keywords/>
  <dc:description/>
  <cp:lastModifiedBy>Joe Stevens</cp:lastModifiedBy>
  <cp:revision>222</cp:revision>
  <cp:lastPrinted>2013-06-21T19:51:47Z</cp:lastPrinted>
  <dcterms:modified xsi:type="dcterms:W3CDTF">2016-08-21T08:14:10Z</dcterms:modified>
  <cp:category/>
</cp:coreProperties>
</file>