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xlsx" ContentType="application/vnd.openxmlformats-officedocument.spreadsheetml.sheet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5" r:id="rId1"/>
  </p:sldMasterIdLst>
  <p:notesMasterIdLst>
    <p:notesMasterId r:id="rId4"/>
  </p:notesMasterIdLst>
  <p:handoutMasterIdLst>
    <p:handoutMasterId r:id="rId5"/>
  </p:handoutMasterIdLst>
  <p:sldIdLst>
    <p:sldId id="647" r:id="rId2"/>
    <p:sldId id="646" r:id="rId3"/>
  </p:sldIdLst>
  <p:sldSz cx="12192000" cy="6858000"/>
  <p:notesSz cx="6834188" cy="9979025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42">
          <p15:clr>
            <a:srgbClr val="A4A3A4"/>
          </p15:clr>
        </p15:guide>
        <p15:guide id="2" pos="215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C80A1E"/>
    <a:srgbClr val="0A43AA"/>
    <a:srgbClr val="326E82"/>
    <a:srgbClr val="0055A7"/>
    <a:srgbClr val="366B7E"/>
    <a:srgbClr val="5F7587"/>
    <a:srgbClr val="C50822"/>
    <a:srgbClr val="9A0000"/>
    <a:srgbClr val="F4F4F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079" autoAdjust="0"/>
    <p:restoredTop sz="94486" autoAdjust="0"/>
  </p:normalViewPr>
  <p:slideViewPr>
    <p:cSldViewPr>
      <p:cViewPr>
        <p:scale>
          <a:sx n="75" d="100"/>
          <a:sy n="75" d="100"/>
        </p:scale>
        <p:origin x="-894" y="-28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40" d="100"/>
          <a:sy n="40" d="100"/>
        </p:scale>
        <p:origin x="-3162" y="-312"/>
      </p:cViewPr>
      <p:guideLst>
        <p:guide orient="horz" pos="3142"/>
        <p:guide pos="2153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handoutMaster" Target="handoutMasters/handoutMaster1.xml"/><Relationship Id="rId10" Type="http://schemas.openxmlformats.org/officeDocument/2006/relationships/customXml" Target="../customXml/item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dLbls>
            <c:dLbl>
              <c:idx val="1"/>
              <c:layout>
                <c:manualLayout>
                  <c:x val="2.4402847200238002E-3"/>
                  <c:y val="-4.2548550258032614E-2"/>
                </c:manualLayout>
              </c:layout>
              <c:showVal val="1"/>
            </c:dLbl>
            <c:dLbl>
              <c:idx val="3"/>
              <c:layout>
                <c:manualLayout>
                  <c:x val="-0.25620546365202002"/>
                  <c:y val="9.0664071439839847E-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>
                        <a:solidFill>
                          <a:schemeClr val="bg1"/>
                        </a:solidFill>
                      </a:rPr>
                      <a:t>40.95%</a:t>
                    </a:r>
                  </a:p>
                </c:rich>
              </c:tx>
              <c:showVal val="1"/>
            </c:dLbl>
            <c:dLbl>
              <c:idx val="4"/>
              <c:layout>
                <c:manualLayout>
                  <c:x val="0.17055285153206287"/>
                  <c:y val="-0.11313744703448675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>
                        <a:solidFill>
                          <a:schemeClr val="bg1"/>
                        </a:solidFill>
                      </a:rPr>
                      <a:t>48.66%</a:t>
                    </a:r>
                  </a:p>
                </c:rich>
              </c:tx>
              <c:showVal val="1"/>
            </c:dLbl>
            <c:dLbl>
              <c:idx val="5"/>
              <c:layout>
                <c:manualLayout>
                  <c:x val="-6.6274114173228343E-2"/>
                  <c:y val="1.6327263779527562E-2"/>
                </c:manualLayout>
              </c:layout>
              <c:showVal val="1"/>
            </c:dLbl>
            <c:dLbl>
              <c:idx val="6"/>
              <c:layout>
                <c:manualLayout>
                  <c:x val="-0.12684407709464388"/>
                  <c:y val="-4.9955905820432023E-2"/>
                </c:manualLayout>
              </c:layout>
              <c:showVal val="1"/>
            </c:dLbl>
            <c:txPr>
              <a:bodyPr/>
              <a:lstStyle/>
              <a:p>
                <a:pPr>
                  <a:defRPr b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defRPr>
                </a:pPr>
                <a:endParaRPr lang="zh-CN"/>
              </a:p>
            </c:txPr>
            <c:showVal val="1"/>
            <c:showLeaderLines val="1"/>
          </c:dLbls>
          <c:cat>
            <c:strRef>
              <c:f>Sheet1!$A$2:$A$8</c:f>
              <c:strCache>
                <c:ptCount val="7"/>
                <c:pt idx="0">
                  <c:v>750kV</c:v>
                </c:pt>
                <c:pt idx="1">
                  <c:v>500kV</c:v>
                </c:pt>
                <c:pt idx="2">
                  <c:v>330kV</c:v>
                </c:pt>
                <c:pt idx="3">
                  <c:v>220kV</c:v>
                </c:pt>
                <c:pt idx="4">
                  <c:v>110kV</c:v>
                </c:pt>
                <c:pt idx="5">
                  <c:v>66kV</c:v>
                </c:pt>
                <c:pt idx="6">
                  <c:v>35kV</c:v>
                </c:pt>
              </c:strCache>
            </c:strRef>
          </c:cat>
          <c:val>
            <c:numRef>
              <c:f>Sheet1!$B$2:$B$8</c:f>
              <c:numCache>
                <c:formatCode>0.00%</c:formatCode>
                <c:ptCount val="7"/>
                <c:pt idx="0">
                  <c:v>9.1000000000000004E-3</c:v>
                </c:pt>
                <c:pt idx="1">
                  <c:v>1.6000000000000021E-2</c:v>
                </c:pt>
                <c:pt idx="2">
                  <c:v>1.0300000000000005E-2</c:v>
                </c:pt>
                <c:pt idx="3">
                  <c:v>0.40950000000000031</c:v>
                </c:pt>
                <c:pt idx="4">
                  <c:v>0.48660000000000031</c:v>
                </c:pt>
                <c:pt idx="5">
                  <c:v>5.0200000000000002E-2</c:v>
                </c:pt>
                <c:pt idx="6">
                  <c:v>1.8300000000000021E-2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zh-CN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6144755" y="9432134"/>
            <a:ext cx="415611" cy="2722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C701A76E-D45A-4349-BF1A-431AB96886C1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  <p:sp>
        <p:nvSpPr>
          <p:cNvPr id="6" name="日期占位符 2"/>
          <p:cNvSpPr txBox="1">
            <a:spLocks/>
          </p:cNvSpPr>
          <p:nvPr/>
        </p:nvSpPr>
        <p:spPr>
          <a:xfrm>
            <a:off x="3774284" y="417480"/>
            <a:ext cx="2961554" cy="3554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 sz="1200">
                <a:latin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Power Stability Expert 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</p:txBody>
      </p:sp>
      <p:pic>
        <p:nvPicPr>
          <p:cNvPr id="8" name="图片 7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11" y="274604"/>
            <a:ext cx="714380" cy="408392"/>
          </a:xfrm>
          <a:prstGeom prst="rect">
            <a:avLst/>
          </a:prstGeom>
        </p:spPr>
      </p:pic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 rot="5400000">
            <a:off x="5988069" y="9566771"/>
            <a:ext cx="285750" cy="1588"/>
          </a:xfrm>
          <a:prstGeom prst="line">
            <a:avLst/>
          </a:prstGeom>
          <a:noFill/>
          <a:ln w="9525" algn="ctr">
            <a:solidFill>
              <a:srgbClr val="366B7E"/>
            </a:solidFill>
            <a:round/>
            <a:headEnd/>
            <a:tailEnd/>
          </a:ln>
        </p:spPr>
      </p:cxnSp>
      <p:sp>
        <p:nvSpPr>
          <p:cNvPr id="10" name="TextBox 9"/>
          <p:cNvSpPr txBox="1"/>
          <p:nvPr/>
        </p:nvSpPr>
        <p:spPr>
          <a:xfrm>
            <a:off x="4259530" y="9458199"/>
            <a:ext cx="187220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altLang="zh-CN" sz="1000" dirty="0" smtClean="0">
                <a:solidFill>
                  <a:srgbClr val="0055A7"/>
                </a:solidFill>
                <a:latin typeface="Arial" charset="0"/>
              </a:rPr>
              <a:t>www.nrelect.com</a:t>
            </a:r>
            <a:endParaRPr lang="zh-CN" altLang="en-US" sz="1000" dirty="0">
              <a:solidFill>
                <a:srgbClr val="0055A7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880649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85725" y="1489075"/>
            <a:ext cx="6646863" cy="374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173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3854" y="5489579"/>
            <a:ext cx="5466481" cy="3357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noProof="0" smtClean="0"/>
              <a:t>单击此处编辑母版文本样式</a:t>
            </a:r>
          </a:p>
          <a:p>
            <a:pPr lvl="1"/>
            <a:r>
              <a:rPr lang="zh-CN" noProof="0" smtClean="0"/>
              <a:t>第二级</a:t>
            </a:r>
          </a:p>
          <a:p>
            <a:pPr lvl="2"/>
            <a:r>
              <a:rPr lang="zh-CN" noProof="0" smtClean="0"/>
              <a:t>第三级</a:t>
            </a:r>
          </a:p>
          <a:p>
            <a:pPr lvl="3"/>
            <a:r>
              <a:rPr lang="zh-CN" noProof="0" smtClean="0"/>
              <a:t>第四级</a:t>
            </a:r>
          </a:p>
          <a:p>
            <a:pPr lvl="4"/>
            <a:r>
              <a:rPr lang="zh-CN" noProof="0" smtClean="0"/>
              <a:t>第五级</a:t>
            </a:r>
          </a:p>
        </p:txBody>
      </p:sp>
      <p:sp>
        <p:nvSpPr>
          <p:cNvPr id="717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131738" y="9450407"/>
            <a:ext cx="415610" cy="272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D5989476-D634-4084-BDDE-BEA592A6AFDE}" type="slidenum">
              <a:rPr lang="en-US"/>
              <a:pPr>
                <a:defRPr/>
              </a:pPr>
              <a:t>‹#›</a:t>
            </a:fld>
            <a:endParaRPr lang="zh-CN"/>
          </a:p>
        </p:txBody>
      </p:sp>
      <p:sp>
        <p:nvSpPr>
          <p:cNvPr id="8" name="日期占位符 2"/>
          <p:cNvSpPr>
            <a:spLocks noGrp="1"/>
          </p:cNvSpPr>
          <p:nvPr>
            <p:ph type="dt" sz="quarter" idx="1"/>
          </p:nvPr>
        </p:nvSpPr>
        <p:spPr>
          <a:xfrm>
            <a:off x="3774284" y="417480"/>
            <a:ext cx="2961554" cy="3554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 altLang="zh-CN" dirty="0" smtClean="0"/>
              <a:t>Power</a:t>
            </a:r>
            <a:r>
              <a:rPr lang="en-US" altLang="zh-CN" sz="1400" dirty="0" smtClean="0"/>
              <a:t> Stability Expert </a:t>
            </a:r>
            <a:endParaRPr lang="zh-CN" altLang="en-US" sz="1400" dirty="0"/>
          </a:p>
        </p:txBody>
      </p:sp>
      <p:pic>
        <p:nvPicPr>
          <p:cNvPr id="10" name="图片 9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9574" y="274604"/>
            <a:ext cx="714380" cy="408392"/>
          </a:xfrm>
          <a:prstGeom prst="rect">
            <a:avLst/>
          </a:prstGeom>
        </p:spPr>
      </p:pic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 rot="5400000">
            <a:off x="5988069" y="9566771"/>
            <a:ext cx="285750" cy="1588"/>
          </a:xfrm>
          <a:prstGeom prst="line">
            <a:avLst/>
          </a:prstGeom>
          <a:noFill/>
          <a:ln w="9525" algn="ctr">
            <a:solidFill>
              <a:srgbClr val="366B7E"/>
            </a:solidFill>
            <a:round/>
            <a:headEnd/>
            <a:tailEnd/>
          </a:ln>
        </p:spPr>
      </p:cxnSp>
      <p:sp>
        <p:nvSpPr>
          <p:cNvPr id="12" name="TextBox 11"/>
          <p:cNvSpPr txBox="1"/>
          <p:nvPr/>
        </p:nvSpPr>
        <p:spPr>
          <a:xfrm>
            <a:off x="4259530" y="9458199"/>
            <a:ext cx="187220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altLang="zh-CN" sz="1000" dirty="0" smtClean="0">
                <a:solidFill>
                  <a:srgbClr val="0055A7"/>
                </a:solidFill>
                <a:latin typeface="Arial" charset="0"/>
              </a:rPr>
              <a:t>www.nrelect.com</a:t>
            </a:r>
            <a:endParaRPr lang="zh-CN" altLang="en-US" sz="1000" dirty="0">
              <a:solidFill>
                <a:srgbClr val="0055A7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249729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85725" y="1489075"/>
            <a:ext cx="6646863" cy="37401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989476-D634-4084-BDDE-BEA592A6AFDE}" type="slidenum">
              <a:rPr lang="en-US" smtClean="0"/>
              <a:pPr>
                <a:defRPr/>
              </a:pPr>
              <a:t>1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xmlns="" val="553453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85725" y="1489075"/>
            <a:ext cx="6646863" cy="37401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989476-D634-4084-BDDE-BEA592A6AFDE}" type="slidenum">
              <a:rPr lang="en-US" smtClean="0"/>
              <a:pPr>
                <a:defRPr/>
              </a:pPr>
              <a:t>2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xmlns="" val="553453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songb\Desktop\s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2" y="2285992"/>
            <a:ext cx="12190878" cy="2357454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24231" y="2857496"/>
            <a:ext cx="8667769" cy="1000132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Arial" pitchFamily="34" charset="0"/>
                <a:ea typeface="宋体" pitchFamily="2" charset="-122"/>
                <a:cs typeface="Arial" pitchFamily="34" charset="0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667241" y="3886200"/>
            <a:ext cx="6762798" cy="685808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-2544233" y="285728"/>
            <a:ext cx="2459567" cy="530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24" tIns="40063" rIns="80124" bIns="40063"/>
          <a:lstStyle/>
          <a:p>
            <a:pPr algn="r" defTabSz="801708">
              <a:lnSpc>
                <a:spcPct val="75000"/>
              </a:lnSpc>
              <a:buClr>
                <a:srgbClr val="777777"/>
              </a:buClr>
              <a:buSzPct val="60000"/>
              <a:defRPr/>
            </a:pPr>
            <a:endParaRPr lang="en-US" altLang="zh-CN" sz="1200" dirty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r" defTabSz="801708">
              <a:lnSpc>
                <a:spcPct val="125000"/>
              </a:lnSpc>
              <a:buClr>
                <a:srgbClr val="777777"/>
              </a:buClr>
              <a:buSzPct val="60000"/>
              <a:defRPr/>
            </a:pPr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+mn-cs"/>
              </a:rPr>
              <a:t>Heading:28-32pt  </a:t>
            </a:r>
            <a:endParaRPr lang="zh-CN" altLang="en-US" sz="1200" dirty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r" defTabSz="801708">
              <a:lnSpc>
                <a:spcPct val="125000"/>
              </a:lnSpc>
              <a:buClr>
                <a:srgbClr val="777777"/>
              </a:buClr>
              <a:buSzPct val="60000"/>
              <a:defRPr/>
            </a:pPr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+mn-cs"/>
              </a:rPr>
              <a:t>Color: R0 G85 B167</a:t>
            </a:r>
            <a:endParaRPr lang="en-US" altLang="zh-CN" sz="1200" dirty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r" defTabSz="801708">
              <a:lnSpc>
                <a:spcPct val="125000"/>
              </a:lnSpc>
              <a:buClr>
                <a:srgbClr val="777777"/>
              </a:buClr>
              <a:buSzPct val="60000"/>
              <a:defRPr/>
            </a:pPr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+mn-cs"/>
              </a:rPr>
              <a:t>Font:</a:t>
            </a:r>
            <a:r>
              <a:rPr lang="zh-CN" altLang="en-US" sz="1200" dirty="0" smtClean="0">
                <a:solidFill>
                  <a:srgbClr val="FFFFFF"/>
                </a:solidFill>
                <a:latin typeface="Arial" pitchFamily="34" charset="0"/>
                <a:cs typeface="+mn-cs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+mn-cs"/>
              </a:rPr>
              <a:t>Arial</a:t>
            </a:r>
            <a:endParaRPr lang="zh-CN" altLang="en-US" sz="1200" dirty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r" defTabSz="801708">
              <a:lnSpc>
                <a:spcPct val="125000"/>
              </a:lnSpc>
              <a:buClr>
                <a:srgbClr val="777777"/>
              </a:buClr>
              <a:buSzPct val="60000"/>
              <a:defRPr/>
            </a:pPr>
            <a:endParaRPr lang="zh-CN" altLang="en-US" sz="1200" dirty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r" defTabSz="801708">
              <a:lnSpc>
                <a:spcPct val="125000"/>
              </a:lnSpc>
              <a:buClr>
                <a:srgbClr val="777777"/>
              </a:buClr>
              <a:buSzPct val="60000"/>
              <a:defRPr/>
            </a:pPr>
            <a:endParaRPr lang="en-US" altLang="zh-CN" sz="1200" dirty="0" smtClean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r" defTabSz="801708">
              <a:lnSpc>
                <a:spcPct val="125000"/>
              </a:lnSpc>
              <a:buClr>
                <a:srgbClr val="777777"/>
              </a:buClr>
              <a:buSzPct val="60000"/>
              <a:defRPr/>
            </a:pPr>
            <a:endParaRPr lang="en-US" altLang="zh-CN" sz="1200" dirty="0" smtClean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r" defTabSz="801708">
              <a:lnSpc>
                <a:spcPct val="125000"/>
              </a:lnSpc>
              <a:buClr>
                <a:srgbClr val="777777"/>
              </a:buClr>
              <a:buSzPct val="60000"/>
              <a:defRPr/>
            </a:pPr>
            <a:endParaRPr lang="en-US" altLang="zh-CN" sz="1200" dirty="0" smtClean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r" defTabSz="801708">
              <a:lnSpc>
                <a:spcPct val="125000"/>
              </a:lnSpc>
              <a:buClr>
                <a:srgbClr val="777777"/>
              </a:buClr>
              <a:buSzPct val="60000"/>
              <a:defRPr/>
            </a:pPr>
            <a:endParaRPr lang="zh-CN" altLang="en-US" sz="1200" dirty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r" defTabSz="801708">
              <a:lnSpc>
                <a:spcPct val="125000"/>
              </a:lnSpc>
              <a:buClr>
                <a:srgbClr val="777777"/>
              </a:buClr>
              <a:buSzPct val="60000"/>
              <a:defRPr/>
            </a:pPr>
            <a:endParaRPr lang="zh-CN" altLang="en-US" sz="1200" dirty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r" defTabSz="801708">
              <a:lnSpc>
                <a:spcPct val="75000"/>
              </a:lnSpc>
              <a:buClr>
                <a:srgbClr val="777777"/>
              </a:buClr>
              <a:buSzPct val="60000"/>
              <a:defRPr/>
            </a:pPr>
            <a:endParaRPr lang="en-US" altLang="zh-CN" sz="1200" dirty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r" defTabSz="801708">
              <a:lnSpc>
                <a:spcPct val="125000"/>
              </a:lnSpc>
              <a:buClr>
                <a:srgbClr val="777777"/>
              </a:buClr>
              <a:buSzPct val="60000"/>
              <a:defRPr/>
            </a:pPr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+mn-cs"/>
              </a:rPr>
              <a:t>Content: 16-24pt</a:t>
            </a:r>
            <a:endParaRPr lang="en-US" altLang="zh-CN" sz="1200" dirty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r" defTabSz="801708">
              <a:lnSpc>
                <a:spcPct val="125000"/>
              </a:lnSpc>
              <a:buClr>
                <a:srgbClr val="777777"/>
              </a:buClr>
              <a:buSzPct val="60000"/>
              <a:defRPr/>
            </a:pPr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+mn-cs"/>
              </a:rPr>
              <a:t>Color: Black</a:t>
            </a:r>
            <a:endParaRPr lang="zh-CN" altLang="en-US" sz="1200" dirty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r" defTabSz="801708">
              <a:lnSpc>
                <a:spcPct val="125000"/>
              </a:lnSpc>
              <a:buClr>
                <a:srgbClr val="777777"/>
              </a:buClr>
              <a:buSzPct val="60000"/>
              <a:defRPr/>
            </a:pPr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+mn-cs"/>
              </a:rPr>
              <a:t>Font: Arial</a:t>
            </a:r>
            <a:r>
              <a:rPr lang="zh-CN" altLang="en-US" sz="1200" dirty="0" smtClean="0">
                <a:solidFill>
                  <a:srgbClr val="FFFFFF"/>
                </a:solidFill>
                <a:latin typeface="Arial" pitchFamily="34" charset="0"/>
                <a:cs typeface="+mn-cs"/>
              </a:rPr>
              <a:t> </a:t>
            </a:r>
            <a:endParaRPr lang="zh-CN" altLang="en-US" sz="1200" dirty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r" defTabSz="801708">
              <a:lnSpc>
                <a:spcPct val="125000"/>
              </a:lnSpc>
              <a:buClr>
                <a:srgbClr val="777777"/>
              </a:buClr>
              <a:buSzPct val="60000"/>
              <a:defRPr/>
            </a:pPr>
            <a:endParaRPr lang="zh-CN" altLang="en-US" sz="1100" dirty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r" defTabSz="801708">
              <a:lnSpc>
                <a:spcPct val="125000"/>
              </a:lnSpc>
              <a:buClr>
                <a:srgbClr val="777777"/>
              </a:buClr>
              <a:buSzPct val="60000"/>
              <a:defRPr/>
            </a:pPr>
            <a:endParaRPr lang="zh-CN" altLang="en-US" sz="1100" dirty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r" defTabSz="801708">
              <a:lnSpc>
                <a:spcPct val="125000"/>
              </a:lnSpc>
              <a:buClr>
                <a:srgbClr val="777777"/>
              </a:buClr>
              <a:buSzPct val="60000"/>
              <a:defRPr/>
            </a:pPr>
            <a:endParaRPr lang="en-US" altLang="zh-CN" sz="1100" dirty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r" defTabSz="801708">
              <a:lnSpc>
                <a:spcPct val="125000"/>
              </a:lnSpc>
              <a:buClr>
                <a:srgbClr val="777777"/>
              </a:buClr>
              <a:buSzPct val="60000"/>
              <a:defRPr/>
            </a:pPr>
            <a:endParaRPr lang="en-US" altLang="zh-CN" sz="1100" dirty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r" defTabSz="801708">
              <a:lnSpc>
                <a:spcPct val="125000"/>
              </a:lnSpc>
              <a:buClr>
                <a:srgbClr val="777777"/>
              </a:buClr>
              <a:buSzPct val="60000"/>
              <a:defRPr/>
            </a:pPr>
            <a:endParaRPr lang="zh-CN" altLang="en-US" sz="1100" dirty="0">
              <a:latin typeface="Arial" pitchFamily="34" charset="0"/>
              <a:cs typeface="+mn-cs"/>
            </a:endParaRPr>
          </a:p>
        </p:txBody>
      </p:sp>
      <p:sp>
        <p:nvSpPr>
          <p:cNvPr id="9" name="Text Box 66"/>
          <p:cNvSpPr txBox="1">
            <a:spLocks noChangeArrowheads="1"/>
          </p:cNvSpPr>
          <p:nvPr/>
        </p:nvSpPr>
        <p:spPr bwMode="auto">
          <a:xfrm>
            <a:off x="12329647" y="2765424"/>
            <a:ext cx="2624667" cy="12537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80139" tIns="40069" rIns="80139" bIns="40069">
            <a:spAutoFit/>
          </a:bodyPr>
          <a:lstStyle/>
          <a:p>
            <a:pPr algn="l" defTabSz="801708" eaLnBrk="0" hangingPunct="0">
              <a:lnSpc>
                <a:spcPct val="125000"/>
              </a:lnSpc>
              <a:buClrTx/>
              <a:buSzTx/>
              <a:buFontTx/>
              <a:buNone/>
              <a:defRPr/>
            </a:pPr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+mn-cs"/>
              </a:rPr>
              <a:t>Title:32-40pt</a:t>
            </a:r>
            <a:endParaRPr lang="en-US" altLang="zh-CN" sz="1200" dirty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l" defTabSz="801708" eaLnBrk="0" hangingPunct="0">
              <a:lnSpc>
                <a:spcPct val="125000"/>
              </a:lnSpc>
              <a:buClrTx/>
              <a:buSzTx/>
              <a:buFontTx/>
              <a:buNone/>
              <a:defRPr/>
            </a:pPr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+mn-cs"/>
              </a:rPr>
              <a:t>Font: Arial (Bold)</a:t>
            </a:r>
            <a:endParaRPr lang="zh-CN" altLang="en-US" sz="1200" dirty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l" defTabSz="801708" eaLnBrk="0" hangingPunct="0">
              <a:lnSpc>
                <a:spcPct val="125000"/>
              </a:lnSpc>
              <a:buClrTx/>
              <a:buSzTx/>
              <a:buFontTx/>
              <a:buNone/>
              <a:defRPr/>
            </a:pPr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+mn-cs"/>
              </a:rPr>
              <a:t>Sub-title: 28</a:t>
            </a:r>
            <a:r>
              <a:rPr lang="en-US" altLang="zh-CN" sz="1200" baseline="0" dirty="0" smtClean="0">
                <a:solidFill>
                  <a:srgbClr val="FFFFFF"/>
                </a:solidFill>
                <a:latin typeface="Arial" pitchFamily="34" charset="0"/>
                <a:cs typeface="+mn-cs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+mn-cs"/>
              </a:rPr>
              <a:t>pt</a:t>
            </a:r>
            <a:endParaRPr lang="zh-CN" altLang="en-US" sz="1200" dirty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algn="l" defTabSz="801708" eaLnBrk="0" hangingPunct="0">
              <a:lnSpc>
                <a:spcPct val="125000"/>
              </a:lnSpc>
              <a:buClrTx/>
              <a:buSzTx/>
              <a:buFontTx/>
              <a:buNone/>
              <a:defRPr/>
            </a:pPr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+mn-cs"/>
              </a:rPr>
              <a:t>Font:</a:t>
            </a:r>
            <a:r>
              <a:rPr lang="en-US" altLang="zh-CN" sz="1200" baseline="0" dirty="0" smtClean="0">
                <a:solidFill>
                  <a:srgbClr val="FFFFFF"/>
                </a:solidFill>
                <a:latin typeface="Arial" pitchFamily="34" charset="0"/>
                <a:cs typeface="+mn-cs"/>
              </a:rPr>
              <a:t> Arial</a:t>
            </a:r>
            <a:endParaRPr lang="zh-CN" altLang="en-US" sz="1200" dirty="0" smtClean="0">
              <a:solidFill>
                <a:srgbClr val="FFFFFF"/>
              </a:solidFill>
              <a:latin typeface="Arial" pitchFamily="34" charset="0"/>
              <a:cs typeface="+mn-cs"/>
            </a:endParaRPr>
          </a:p>
          <a:p>
            <a:pPr marL="0" marR="0" indent="0" algn="l" defTabSz="801708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+mn-cs"/>
              </a:rPr>
              <a:t>Color: white</a:t>
            </a:r>
            <a:endParaRPr lang="zh-CN" altLang="en-US" sz="1200" dirty="0">
              <a:latin typeface="Arial" pitchFamily="34" charset="0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99989" y="764706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chemeClr val="accent1">
                    <a:lumMod val="50000"/>
                  </a:schemeClr>
                </a:solidFill>
              </a:rPr>
              <a:t>Power </a:t>
            </a:r>
            <a:r>
              <a:rPr lang="en-US" altLang="zh-CN" sz="1400" b="1" baseline="0" dirty="0" smtClean="0">
                <a:solidFill>
                  <a:schemeClr val="accent1">
                    <a:lumMod val="50000"/>
                  </a:schemeClr>
                </a:solidFill>
              </a:rPr>
              <a:t>Stability Expert</a:t>
            </a:r>
            <a:endParaRPr lang="zh-CN" altLang="en-US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96265" y="5857893"/>
            <a:ext cx="35523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55A7"/>
                </a:solidFill>
              </a:rPr>
              <a:t>NR Electric</a:t>
            </a:r>
            <a:r>
              <a:rPr lang="en-US" altLang="zh-CN" sz="2000" b="1" baseline="0" dirty="0" smtClean="0">
                <a:solidFill>
                  <a:srgbClr val="0055A7"/>
                </a:solidFill>
              </a:rPr>
              <a:t> Co., Ltd.</a:t>
            </a:r>
            <a:endParaRPr lang="zh-CN" altLang="en-US" sz="2000" b="1" dirty="0">
              <a:solidFill>
                <a:srgbClr val="0055A7"/>
              </a:solidFill>
            </a:endParaRPr>
          </a:p>
        </p:txBody>
      </p:sp>
      <p:pic>
        <p:nvPicPr>
          <p:cNvPr id="17" name="图片 16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6537" y="698636"/>
            <a:ext cx="1184809" cy="507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0960" y="0"/>
            <a:ext cx="10287072" cy="785794"/>
          </a:xfrm>
        </p:spPr>
        <p:txBody>
          <a:bodyPr>
            <a:normAutofit/>
          </a:bodyPr>
          <a:lstStyle>
            <a:lvl1pPr algn="l" defTabSz="914423" rtl="0" eaLnBrk="1" latinLnBrk="0" hangingPunct="1">
              <a:spcBef>
                <a:spcPct val="0"/>
              </a:spcBef>
              <a:buNone/>
              <a:defRPr lang="en-US" altLang="en-US" sz="3200" b="0" kern="1200" baseline="0" dirty="0" smtClean="0">
                <a:solidFill>
                  <a:srgbClr val="0055A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1461" y="1357300"/>
            <a:ext cx="10972800" cy="4525963"/>
          </a:xfrm>
        </p:spPr>
        <p:txBody>
          <a:bodyPr/>
          <a:lstStyle>
            <a:lvl1pPr algn="l" defTabSz="914423" rtl="0" eaLnBrk="1" fontAlgn="base" latinLnBrk="0" hangingPunct="1">
              <a:spcBef>
                <a:spcPct val="20000"/>
              </a:spcBef>
              <a:spcAft>
                <a:spcPct val="0"/>
              </a:spcAft>
              <a:defRPr lang="zh-CN" altLang="en-US" sz="2400" b="0" kern="1200" baseline="0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>
              <a:defRPr lang="zh-CN" altLang="en-US" sz="2000" b="0" kern="1200" baseline="0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>
              <a:defRPr lang="zh-CN" altLang="en-US" sz="1600" b="0" kern="1200" baseline="0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</a:lstStyle>
          <a:p>
            <a:pPr marL="342908" lvl="0" indent="-342908" algn="l" defTabSz="91442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A0000"/>
              </a:buClr>
              <a:buFont typeface="Arial" pitchFamily="34" charset="0"/>
              <a:buChar char="•"/>
            </a:pPr>
            <a:r>
              <a:rPr lang="zh-CN" altLang="en-US" dirty="0" smtClean="0"/>
              <a:t>单击此处编辑母版文本样式</a:t>
            </a:r>
          </a:p>
          <a:p>
            <a:pPr marL="742969" lvl="1" indent="-285757" algn="l" defTabSz="91442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-"/>
            </a:pPr>
            <a:r>
              <a:rPr lang="zh-CN" altLang="en-US" dirty="0" smtClean="0"/>
              <a:t>第二级</a:t>
            </a:r>
          </a:p>
          <a:p>
            <a:pPr marL="1143028" lvl="2" indent="-228606" algn="l" defTabSz="91442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Ø"/>
            </a:pPr>
            <a:r>
              <a:rPr lang="zh-CN" altLang="en-US" dirty="0" smtClean="0"/>
              <a:t>第三级</a:t>
            </a:r>
          </a:p>
        </p:txBody>
      </p: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0" y="809258"/>
            <a:ext cx="12192000" cy="1588"/>
          </a:xfrm>
          <a:prstGeom prst="line">
            <a:avLst/>
          </a:prstGeom>
          <a:noFill/>
          <a:ln w="19050" algn="ctr">
            <a:solidFill>
              <a:srgbClr val="E4DFD1"/>
            </a:solidFill>
            <a:round/>
            <a:headEnd/>
            <a:tailEnd/>
          </a:ln>
        </p:spPr>
      </p:cxn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08604" y="214290"/>
            <a:ext cx="904550" cy="390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灯片编号占位符 3"/>
          <p:cNvSpPr txBox="1">
            <a:spLocks/>
          </p:cNvSpPr>
          <p:nvPr userDrawn="1"/>
        </p:nvSpPr>
        <p:spPr bwMode="auto">
          <a:xfrm>
            <a:off x="11377084" y="6475784"/>
            <a:ext cx="52916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eaLnBrk="0" hangingPunct="0">
              <a:defRPr/>
            </a:pPr>
            <a:fld id="{3517D3D1-9014-442A-8A42-7521A4C8ED0C}" type="slidenum">
              <a:rPr kumimoji="1" lang="en-GB" sz="1400">
                <a:solidFill>
                  <a:srgbClr val="000000"/>
                </a:solidFill>
                <a:latin typeface="Arial" charset="0"/>
                <a:ea typeface="宋体" charset="-122"/>
              </a:rPr>
              <a:pPr algn="ctr" eaLnBrk="0" hangingPunct="0">
                <a:defRPr/>
              </a:pPr>
              <a:t>‹#›</a:t>
            </a:fld>
            <a:endParaRPr kumimoji="1" lang="en-GB" sz="1400" dirty="0">
              <a:solidFill>
                <a:srgbClr val="000000"/>
              </a:solidFill>
              <a:latin typeface="Arial" charset="0"/>
              <a:ea typeface="宋体" charset="-122"/>
            </a:endParaRPr>
          </a:p>
        </p:txBody>
      </p:sp>
      <p:cxnSp>
        <p:nvCxnSpPr>
          <p:cNvPr id="13" name="直接连接符 12"/>
          <p:cNvCxnSpPr>
            <a:cxnSpLocks noChangeShapeType="1"/>
          </p:cNvCxnSpPr>
          <p:nvPr userDrawn="1"/>
        </p:nvCxnSpPr>
        <p:spPr bwMode="auto">
          <a:xfrm rot="5400000">
            <a:off x="11131551" y="6571193"/>
            <a:ext cx="285750" cy="2117"/>
          </a:xfrm>
          <a:prstGeom prst="line">
            <a:avLst/>
          </a:prstGeom>
          <a:noFill/>
          <a:ln w="9525" algn="ctr">
            <a:solidFill>
              <a:srgbClr val="366B7E"/>
            </a:solidFill>
            <a:round/>
            <a:headEnd/>
            <a:tailEnd/>
          </a:ln>
        </p:spPr>
      </p:cxnSp>
      <p:sp>
        <p:nvSpPr>
          <p:cNvPr id="14" name="TextBox 8"/>
          <p:cNvSpPr txBox="1"/>
          <p:nvPr userDrawn="1"/>
        </p:nvSpPr>
        <p:spPr>
          <a:xfrm>
            <a:off x="9334526" y="6402814"/>
            <a:ext cx="20420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altLang="zh-CN" sz="1600" dirty="0" smtClean="0">
                <a:solidFill>
                  <a:srgbClr val="0055A7"/>
                </a:solidFill>
                <a:latin typeface="Arial" charset="0"/>
              </a:rPr>
              <a:t>www.nrec.com</a:t>
            </a:r>
            <a:endParaRPr lang="zh-CN" altLang="en-US" sz="1600" dirty="0">
              <a:solidFill>
                <a:srgbClr val="0055A7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0960" y="0"/>
            <a:ext cx="10191822" cy="785794"/>
          </a:xfrm>
        </p:spPr>
        <p:txBody>
          <a:bodyPr>
            <a:normAutofit/>
          </a:bodyPr>
          <a:lstStyle>
            <a:lvl1pPr algn="l" defTabSz="914423" rtl="0" eaLnBrk="1" latinLnBrk="0" hangingPunct="1">
              <a:spcBef>
                <a:spcPct val="0"/>
              </a:spcBef>
              <a:buNone/>
              <a:defRPr lang="en-US" altLang="en-US" sz="3200" b="0" kern="1200" baseline="0" dirty="0" smtClean="0">
                <a:solidFill>
                  <a:srgbClr val="0055A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1461" y="1214426"/>
            <a:ext cx="5384800" cy="4768865"/>
          </a:xfrm>
        </p:spPr>
        <p:txBody>
          <a:bodyPr/>
          <a:lstStyle>
            <a:lvl1pPr>
              <a:defRPr lang="zh-CN" altLang="en-US" sz="2400" b="0" kern="1200" baseline="0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>
              <a:defRPr lang="zh-CN" altLang="en-US" sz="2000" b="0" kern="1200" baseline="0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>
              <a:defRPr lang="zh-CN" altLang="en-US" sz="1600" b="0" kern="1200" baseline="0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8" lvl="0" indent="-342908" algn="l" defTabSz="91442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A0000"/>
              </a:buClr>
              <a:buFont typeface="Arial" pitchFamily="34" charset="0"/>
              <a:buChar char="•"/>
            </a:pPr>
            <a:r>
              <a:rPr lang="zh-CN" altLang="en-US" dirty="0" smtClean="0"/>
              <a:t>单击此处编辑母版文本样式</a:t>
            </a:r>
          </a:p>
          <a:p>
            <a:pPr marL="742969" lvl="1" indent="-285757" algn="l" defTabSz="91442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-"/>
            </a:pPr>
            <a:r>
              <a:rPr lang="zh-CN" altLang="en-US" dirty="0" smtClean="0"/>
              <a:t>第二级</a:t>
            </a:r>
          </a:p>
          <a:p>
            <a:pPr marL="1143028" lvl="2" indent="-228606" algn="l" defTabSz="91442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Ø"/>
            </a:pPr>
            <a:r>
              <a:rPr lang="zh-CN" altLang="en-US" dirty="0" smtClean="0"/>
              <a:t>第三级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59461" y="1214426"/>
            <a:ext cx="5384800" cy="4768865"/>
          </a:xfrm>
        </p:spPr>
        <p:txBody>
          <a:bodyPr/>
          <a:lstStyle>
            <a:lvl1pPr>
              <a:defRPr lang="zh-CN" altLang="en-US" sz="2400" b="0" kern="1200" baseline="0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>
              <a:defRPr lang="zh-CN" altLang="en-US" sz="2000" b="0" kern="1200" baseline="0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>
              <a:defRPr lang="zh-CN" altLang="en-US" sz="1600" b="0" kern="1200" baseline="0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8" lvl="0" indent="-342908" algn="l" defTabSz="91442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A0000"/>
              </a:buClr>
              <a:buFont typeface="Arial" pitchFamily="34" charset="0"/>
              <a:buChar char="•"/>
            </a:pPr>
            <a:r>
              <a:rPr lang="zh-CN" altLang="en-US" dirty="0" smtClean="0"/>
              <a:t>单击此处编辑母版文本样式</a:t>
            </a:r>
          </a:p>
          <a:p>
            <a:pPr marL="742969" lvl="1" indent="-285757" algn="l" defTabSz="91442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-"/>
            </a:pPr>
            <a:r>
              <a:rPr lang="zh-CN" altLang="en-US" dirty="0" smtClean="0"/>
              <a:t>第二级</a:t>
            </a:r>
          </a:p>
          <a:p>
            <a:pPr marL="1143028" lvl="2" indent="-228606" algn="l" defTabSz="91442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Ø"/>
            </a:pPr>
            <a:r>
              <a:rPr lang="zh-CN" altLang="en-US" dirty="0" smtClean="0"/>
              <a:t>第三级</a:t>
            </a:r>
          </a:p>
        </p:txBody>
      </p: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0" y="809258"/>
            <a:ext cx="12192000" cy="1588"/>
          </a:xfrm>
          <a:prstGeom prst="line">
            <a:avLst/>
          </a:prstGeom>
          <a:noFill/>
          <a:ln w="19050" algn="ctr">
            <a:solidFill>
              <a:srgbClr val="E4DFD1"/>
            </a:solidFill>
            <a:round/>
            <a:headEnd/>
            <a:tailEnd/>
          </a:ln>
        </p:spPr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08604" y="214290"/>
            <a:ext cx="904550" cy="390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 userDrawn="1"/>
        </p:nvSpPr>
        <p:spPr>
          <a:xfrm>
            <a:off x="9226841" y="6286522"/>
            <a:ext cx="24962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altLang="zh-CN" sz="1400" dirty="0" smtClean="0">
                <a:solidFill>
                  <a:srgbClr val="0055A7"/>
                </a:solidFill>
                <a:latin typeface="Arial" charset="0"/>
              </a:rPr>
              <a:t>www.nrec.com</a:t>
            </a:r>
            <a:endParaRPr lang="zh-CN" altLang="en-US" sz="1400" dirty="0">
              <a:solidFill>
                <a:srgbClr val="0055A7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0960" y="0"/>
            <a:ext cx="10972800" cy="785794"/>
          </a:xfrm>
        </p:spPr>
        <p:txBody>
          <a:bodyPr>
            <a:normAutofit/>
          </a:bodyPr>
          <a:lstStyle>
            <a:lvl1pPr algn="l" defTabSz="914423" rtl="0" eaLnBrk="1" latinLnBrk="0" hangingPunct="1">
              <a:spcBef>
                <a:spcPct val="0"/>
              </a:spcBef>
              <a:buNone/>
              <a:defRPr lang="en-US" altLang="en-US" sz="3200" b="0" kern="1200" baseline="0" dirty="0" smtClean="0">
                <a:solidFill>
                  <a:srgbClr val="0055A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6210" y="1142985"/>
            <a:ext cx="5386917" cy="571504"/>
          </a:xfrm>
        </p:spPr>
        <p:txBody>
          <a:bodyPr anchor="b">
            <a:noAutofit/>
          </a:bodyPr>
          <a:lstStyle>
            <a:lvl1pPr marL="0" indent="0">
              <a:buNone/>
              <a:defRPr sz="2400" b="1" baseline="0">
                <a:latin typeface="Arial" pitchFamily="34" charset="0"/>
                <a:ea typeface="宋体" pitchFamily="2" charset="-122"/>
              </a:defRPr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6210" y="1785930"/>
            <a:ext cx="5386917" cy="4340237"/>
          </a:xfrm>
        </p:spPr>
        <p:txBody>
          <a:bodyPr/>
          <a:lstStyle>
            <a:lvl1pPr>
              <a:defRPr lang="zh-CN" altLang="en-US" sz="2400" b="0" kern="1200" baseline="0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>
              <a:defRPr lang="zh-CN" alt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zh-CN" altLang="en-US" sz="1600" b="0" kern="1200" baseline="0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>
              <a:buNone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8" lvl="0" indent="-342908" algn="l" defTabSz="91442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A0000"/>
              </a:buClr>
              <a:buFont typeface="Arial" pitchFamily="34" charset="0"/>
              <a:buChar char="•"/>
            </a:pPr>
            <a:r>
              <a:rPr lang="zh-CN" altLang="en-US" dirty="0" smtClean="0"/>
              <a:t>单击此处编辑母版文本样式</a:t>
            </a:r>
          </a:p>
          <a:p>
            <a:pPr marL="742969" lvl="1" indent="-285757" algn="l" defTabSz="91442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-"/>
            </a:pPr>
            <a:r>
              <a:rPr lang="zh-CN" altLang="en-US" dirty="0" smtClean="0"/>
              <a:t>第二级</a:t>
            </a:r>
          </a:p>
          <a:p>
            <a:pPr marL="1143028" lvl="2" indent="-228606" algn="l" defTabSz="91442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Ø"/>
            </a:pPr>
            <a:r>
              <a:rPr lang="zh-CN" altLang="en-US" dirty="0" smtClean="0"/>
              <a:t>第三级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059978" y="1142985"/>
            <a:ext cx="5389034" cy="571504"/>
          </a:xfrm>
        </p:spPr>
        <p:txBody>
          <a:bodyPr anchor="b">
            <a:normAutofit/>
          </a:bodyPr>
          <a:lstStyle>
            <a:lvl1pPr marL="0" indent="0">
              <a:buNone/>
              <a:defRPr lang="zh-CN" altLang="en-US" sz="2400" b="1" kern="1200" baseline="0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marL="0" lvl="0" indent="0" algn="l" defTabSz="914423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059978" y="1785930"/>
            <a:ext cx="5389034" cy="4340237"/>
          </a:xfrm>
        </p:spPr>
        <p:txBody>
          <a:bodyPr/>
          <a:lstStyle>
            <a:lvl1pPr>
              <a:defRPr lang="zh-CN" altLang="en-US" sz="2400" b="0" kern="1200" baseline="0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>
              <a:defRPr lang="zh-CN" alt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zh-CN" altLang="en-US" sz="1600" b="0" kern="1200" baseline="0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8" lvl="0" indent="-342908" algn="l" defTabSz="91442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A0000"/>
              </a:buClr>
              <a:buFont typeface="Arial" pitchFamily="34" charset="0"/>
              <a:buChar char="•"/>
            </a:pPr>
            <a:r>
              <a:rPr lang="zh-CN" altLang="en-US" dirty="0" smtClean="0"/>
              <a:t>单击此处编辑母版文本样式</a:t>
            </a:r>
          </a:p>
          <a:p>
            <a:pPr marL="742969" lvl="1" indent="-285757" algn="l" defTabSz="91442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-"/>
            </a:pPr>
            <a:r>
              <a:rPr lang="zh-CN" altLang="en-US" dirty="0" smtClean="0"/>
              <a:t>第二级</a:t>
            </a:r>
          </a:p>
          <a:p>
            <a:pPr marL="1143028" lvl="2" indent="-228606" algn="l" defTabSz="91442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Ø"/>
            </a:pPr>
            <a:r>
              <a:rPr lang="zh-CN" altLang="en-US" dirty="0" smtClean="0"/>
              <a:t>第三级</a:t>
            </a:r>
          </a:p>
        </p:txBody>
      </p: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>
            <a:off x="0" y="809258"/>
            <a:ext cx="12192000" cy="1588"/>
          </a:xfrm>
          <a:prstGeom prst="line">
            <a:avLst/>
          </a:prstGeom>
          <a:noFill/>
          <a:ln w="19050" algn="ctr">
            <a:solidFill>
              <a:srgbClr val="E4DFD1"/>
            </a:solidFill>
            <a:round/>
            <a:headEnd/>
            <a:tailEnd/>
          </a:ln>
        </p:spPr>
      </p:cxn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08604" y="214290"/>
            <a:ext cx="904550" cy="390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9226841" y="6286522"/>
            <a:ext cx="24962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altLang="zh-CN" sz="1400" dirty="0" smtClean="0">
                <a:solidFill>
                  <a:srgbClr val="0055A7"/>
                </a:solidFill>
                <a:latin typeface="Arial" charset="0"/>
              </a:rPr>
              <a:t>www.nrec.com</a:t>
            </a:r>
            <a:endParaRPr lang="zh-CN" altLang="en-US" sz="1400" dirty="0">
              <a:solidFill>
                <a:srgbClr val="0055A7"/>
              </a:solidFill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0960" y="0"/>
            <a:ext cx="10096571" cy="785794"/>
          </a:xfrm>
        </p:spPr>
        <p:txBody>
          <a:bodyPr>
            <a:normAutofit/>
          </a:bodyPr>
          <a:lstStyle>
            <a:lvl1pPr algn="l" defTabSz="914423" rtl="0" eaLnBrk="1" latinLnBrk="0" hangingPunct="1">
              <a:spcBef>
                <a:spcPct val="0"/>
              </a:spcBef>
              <a:buNone/>
              <a:defRPr lang="en-US" altLang="en-US" sz="3200" b="0" kern="1200" baseline="0" dirty="0" smtClean="0">
                <a:solidFill>
                  <a:srgbClr val="0055A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0" y="809258"/>
            <a:ext cx="12192000" cy="1588"/>
          </a:xfrm>
          <a:prstGeom prst="line">
            <a:avLst/>
          </a:prstGeom>
          <a:noFill/>
          <a:ln w="19050" algn="ctr">
            <a:solidFill>
              <a:srgbClr val="E4DFD1"/>
            </a:solidFill>
            <a:round/>
            <a:headEnd/>
            <a:tailEnd/>
          </a:ln>
        </p:spPr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08604" y="214290"/>
            <a:ext cx="904550" cy="390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 userDrawn="1"/>
        </p:nvSpPr>
        <p:spPr>
          <a:xfrm>
            <a:off x="9226841" y="6286522"/>
            <a:ext cx="24962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altLang="zh-CN" sz="1400" dirty="0" smtClean="0">
                <a:solidFill>
                  <a:srgbClr val="0055A7"/>
                </a:solidFill>
                <a:latin typeface="Arial" charset="0"/>
              </a:rPr>
              <a:t>www.nrec.com</a:t>
            </a:r>
            <a:endParaRPr lang="zh-CN" altLang="en-US" sz="1400" dirty="0">
              <a:solidFill>
                <a:srgbClr val="0055A7"/>
              </a:solidFill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9226841" y="6286522"/>
            <a:ext cx="24962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altLang="zh-CN" sz="1400" dirty="0" smtClean="0">
                <a:solidFill>
                  <a:srgbClr val="0055A7"/>
                </a:solidFill>
                <a:latin typeface="Arial" charset="0"/>
              </a:rPr>
              <a:t>www.nrec.com</a:t>
            </a:r>
            <a:endParaRPr lang="zh-CN" altLang="en-US" sz="1400" dirty="0">
              <a:solidFill>
                <a:srgbClr val="0055A7"/>
              </a:solidFill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03205" y="4429132"/>
            <a:ext cx="7315200" cy="438140"/>
          </a:xfrm>
        </p:spPr>
        <p:txBody>
          <a:bodyPr anchor="b">
            <a:noAutofit/>
          </a:bodyPr>
          <a:lstStyle>
            <a:lvl1pPr algn="ctr" defTabSz="914423" rtl="0" eaLnBrk="1" latinLnBrk="0" hangingPunct="1">
              <a:spcBef>
                <a:spcPct val="0"/>
              </a:spcBef>
              <a:buNone/>
              <a:defRPr lang="en-US" altLang="en-US" sz="2400" b="0" kern="1200" baseline="0" dirty="0" smtClean="0">
                <a:solidFill>
                  <a:srgbClr val="0055A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9" y="612778"/>
            <a:ext cx="7311154" cy="3602043"/>
          </a:xfrm>
        </p:spPr>
        <p:txBody>
          <a:bodyPr/>
          <a:lstStyle>
            <a:lvl1pPr marL="0" indent="0">
              <a:buNone/>
              <a:defRPr sz="3200"/>
            </a:lvl1pPr>
            <a:lvl2pPr marL="457212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072074"/>
            <a:ext cx="7315200" cy="110012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12" indent="0">
              <a:buNone/>
              <a:defRPr sz="1200"/>
            </a:lvl2pPr>
            <a:lvl3pPr marL="914423" indent="0">
              <a:buNone/>
              <a:defRPr sz="1000"/>
            </a:lvl3pPr>
            <a:lvl4pPr marL="1371634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9" indent="0">
              <a:buNone/>
              <a:defRPr sz="900"/>
            </a:lvl7pPr>
            <a:lvl8pPr marL="3200480" indent="0">
              <a:buNone/>
              <a:defRPr sz="900"/>
            </a:lvl8pPr>
            <a:lvl9pPr marL="3657691" indent="0">
              <a:buNone/>
              <a:defRPr sz="9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9226841" y="6286522"/>
            <a:ext cx="24962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altLang="zh-CN" sz="1400" dirty="0" smtClean="0">
                <a:solidFill>
                  <a:srgbClr val="0055A7"/>
                </a:solidFill>
                <a:latin typeface="Arial" charset="0"/>
              </a:rPr>
              <a:t>www.nrec.com</a:t>
            </a:r>
            <a:endParaRPr lang="zh-CN" altLang="en-US" sz="1400" dirty="0">
              <a:solidFill>
                <a:srgbClr val="0055A7"/>
              </a:solidFill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0"/>
            <a:ext cx="9963182" cy="785794"/>
          </a:xfrm>
        </p:spPr>
        <p:txBody>
          <a:bodyPr>
            <a:normAutofit/>
          </a:bodyPr>
          <a:lstStyle>
            <a:lvl1pPr algn="l" defTabSz="914423" rtl="0" eaLnBrk="1" latinLnBrk="0" hangingPunct="1">
              <a:spcBef>
                <a:spcPct val="0"/>
              </a:spcBef>
              <a:buNone/>
              <a:defRPr lang="en-US" altLang="en-US" sz="3200" b="0" kern="1200" baseline="0" dirty="0" smtClean="0">
                <a:solidFill>
                  <a:srgbClr val="0055A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142988"/>
            <a:ext cx="10972800" cy="4983179"/>
          </a:xfrm>
        </p:spPr>
        <p:txBody>
          <a:bodyPr vert="eaVert"/>
          <a:lstStyle>
            <a:lvl1pPr>
              <a:defRPr lang="zh-CN" altLang="en-US" sz="2400" b="0" kern="1200" baseline="0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>
              <a:defRPr lang="zh-CN" altLang="en-US" sz="2000" b="0" kern="1200" baseline="0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>
              <a:defRPr lang="zh-CN" altLang="en-US" sz="1600" b="0" kern="1200" baseline="0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</a:lstStyle>
          <a:p>
            <a:pPr marL="342908" lvl="0" indent="-342908" algn="l" defTabSz="91442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A0000"/>
              </a:buClr>
              <a:buFont typeface="Arial" pitchFamily="34" charset="0"/>
              <a:buChar char="•"/>
            </a:pPr>
            <a:r>
              <a:rPr lang="zh-CN" altLang="en-US" dirty="0" smtClean="0"/>
              <a:t>单击此处编辑母版文本样式</a:t>
            </a:r>
          </a:p>
          <a:p>
            <a:pPr marL="742969" lvl="1" indent="-285757" algn="l" defTabSz="91442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-"/>
            </a:pPr>
            <a:r>
              <a:rPr lang="zh-CN" altLang="en-US" dirty="0" smtClean="0"/>
              <a:t>第二级</a:t>
            </a:r>
          </a:p>
          <a:p>
            <a:pPr marL="1143028" lvl="2" indent="-228606" algn="l" defTabSz="91442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Ø"/>
            </a:pPr>
            <a:r>
              <a:rPr lang="zh-CN" altLang="en-US" dirty="0" smtClean="0"/>
              <a:t>第三级</a:t>
            </a:r>
          </a:p>
        </p:txBody>
      </p: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0" y="809258"/>
            <a:ext cx="12192000" cy="1588"/>
          </a:xfrm>
          <a:prstGeom prst="line">
            <a:avLst/>
          </a:prstGeom>
          <a:noFill/>
          <a:ln w="19050" algn="ctr">
            <a:solidFill>
              <a:srgbClr val="E4DFD1"/>
            </a:solidFill>
            <a:round/>
            <a:headEnd/>
            <a:tailEnd/>
          </a:ln>
        </p:spPr>
      </p:cxn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08604" y="214290"/>
            <a:ext cx="904550" cy="390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 userDrawn="1"/>
        </p:nvSpPr>
        <p:spPr>
          <a:xfrm>
            <a:off x="9226841" y="6286522"/>
            <a:ext cx="24962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altLang="zh-CN" sz="1400" dirty="0" smtClean="0">
                <a:solidFill>
                  <a:srgbClr val="0055A7"/>
                </a:solidFill>
                <a:latin typeface="Arial" charset="0"/>
              </a:rPr>
              <a:t>www.nrec.com</a:t>
            </a:r>
            <a:endParaRPr lang="zh-CN" altLang="en-US" sz="1400" dirty="0">
              <a:solidFill>
                <a:srgbClr val="0055A7"/>
              </a:solidFill>
              <a:latin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8" lvl="0" indent="-34290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A0000"/>
              </a:buClr>
              <a:buFont typeface="Arial" pitchFamily="34" charset="0"/>
              <a:buChar char="•"/>
            </a:pPr>
            <a:r>
              <a:rPr lang="zh-CN" altLang="en-US" dirty="0" smtClean="0"/>
              <a:t>单击此处编辑母版文本样式</a:t>
            </a:r>
          </a:p>
          <a:p>
            <a:pPr marL="742969" lvl="1" indent="-285757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-"/>
            </a:pPr>
            <a:r>
              <a:rPr lang="zh-CN" altLang="en-US" dirty="0" smtClean="0"/>
              <a:t>第二级</a:t>
            </a:r>
          </a:p>
          <a:p>
            <a:pPr marL="1143028" lvl="2" indent="-22860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Ø"/>
            </a:pPr>
            <a:r>
              <a:rPr lang="zh-CN" altLang="en-US" dirty="0" smtClean="0"/>
              <a:t>第三级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3201E-F657-4ABC-B53E-9CA85A83C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6" r:id="rId1"/>
    <p:sldLayoutId id="2147484237" r:id="rId2"/>
    <p:sldLayoutId id="2147484238" r:id="rId3"/>
    <p:sldLayoutId id="2147484239" r:id="rId4"/>
    <p:sldLayoutId id="2147484240" r:id="rId5"/>
    <p:sldLayoutId id="2147484241" r:id="rId6"/>
    <p:sldLayoutId id="2147484242" r:id="rId7"/>
    <p:sldLayoutId id="2147484243" r:id="rId8"/>
    <p:sldLayoutId id="2147484244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23" rtl="0" eaLnBrk="1" latinLnBrk="0" hangingPunct="1"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8" indent="-342908" algn="l" defTabSz="914423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•"/>
        <a:defRPr lang="zh-CN" altLang="en-US" sz="2400" b="0" kern="1200" baseline="0" dirty="0" smtClean="0">
          <a:solidFill>
            <a:schemeClr val="tx1"/>
          </a:solidFill>
          <a:latin typeface="Arial" pitchFamily="34" charset="0"/>
          <a:ea typeface="宋体" pitchFamily="2" charset="-122"/>
          <a:cs typeface="+mn-cs"/>
        </a:defRPr>
      </a:lvl1pPr>
      <a:lvl2pPr marL="742969" indent="-285757" algn="l" defTabSz="914423" rtl="0" eaLnBrk="1" latinLnBrk="0" hangingPunct="1">
        <a:spcBef>
          <a:spcPts val="300"/>
        </a:spcBef>
        <a:spcAft>
          <a:spcPts val="300"/>
        </a:spcAft>
        <a:buFont typeface="Arial" pitchFamily="34" charset="0"/>
        <a:buChar char="–"/>
        <a:defRPr lang="zh-CN" altLang="en-US" sz="2000" b="0" kern="1200" baseline="0" dirty="0" smtClean="0">
          <a:solidFill>
            <a:schemeClr val="tx1"/>
          </a:solidFill>
          <a:latin typeface="Arial" pitchFamily="34" charset="0"/>
          <a:ea typeface="宋体" pitchFamily="2" charset="-122"/>
          <a:cs typeface="+mn-cs"/>
        </a:defRPr>
      </a:lvl2pPr>
      <a:lvl3pPr marL="1143028" indent="-228606" algn="l" defTabSz="914423" rtl="0" eaLnBrk="1" latinLnBrk="0" hangingPunct="1">
        <a:spcBef>
          <a:spcPts val="300"/>
        </a:spcBef>
        <a:spcAft>
          <a:spcPts val="300"/>
        </a:spcAft>
        <a:buFont typeface="Arial" pitchFamily="34" charset="0"/>
        <a:buChar char="•"/>
        <a:defRPr lang="zh-CN" altLang="en-US" sz="1600" b="0" kern="1200" baseline="0" dirty="0" smtClean="0">
          <a:solidFill>
            <a:schemeClr val="tx1"/>
          </a:solidFill>
          <a:latin typeface="Arial" pitchFamily="34" charset="0"/>
          <a:ea typeface="宋体" pitchFamily="2" charset="-122"/>
          <a:cs typeface="+mn-cs"/>
        </a:defRPr>
      </a:lvl3pPr>
      <a:lvl4pPr marL="1600240" indent="-228606" algn="l" defTabSz="914423" rtl="0" eaLnBrk="1" latinLnBrk="0" hangingPunct="1">
        <a:spcBef>
          <a:spcPct val="20000"/>
        </a:spcBef>
        <a:buFont typeface="Arial" pitchFamily="34" charset="0"/>
        <a:buChar char="–"/>
        <a:defRPr lang="zh-CN" altLang="en-US" sz="1200" kern="1200" dirty="0" smtClean="0">
          <a:solidFill>
            <a:schemeClr val="tx1"/>
          </a:solidFill>
          <a:latin typeface="+mn-ea"/>
          <a:ea typeface="+mn-ea"/>
          <a:cs typeface="+mn-cs"/>
        </a:defRPr>
      </a:lvl4pPr>
      <a:lvl5pPr marL="2057452" indent="-228606" algn="l" defTabSz="914423" rtl="0" eaLnBrk="1" latinLnBrk="0" hangingPunct="1">
        <a:spcBef>
          <a:spcPct val="20000"/>
        </a:spcBef>
        <a:buFont typeface="Arial" pitchFamily="34" charset="0"/>
        <a:buChar char="»"/>
        <a:defRPr lang="en-US" altLang="en-US" sz="2000" kern="1200" dirty="0" smtClean="0">
          <a:solidFill>
            <a:schemeClr val="tx2"/>
          </a:solidFill>
          <a:latin typeface="Verdana" pitchFamily="34" charset="0"/>
          <a:ea typeface="+mn-ea"/>
          <a:cs typeface="+mn-cs"/>
        </a:defRPr>
      </a:lvl5pPr>
      <a:lvl6pPr marL="2514663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hyperlink" Target="http://www.nrec.com/en/industrial/Metals+and+Mining-196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 smtClean="0">
                <a:solidFill>
                  <a:schemeClr val="tx1"/>
                </a:solidFill>
              </a:rPr>
              <a:t>NR Electric----Power Stability Expert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9" name="内容占位符 1"/>
          <p:cNvSpPr>
            <a:spLocks noGrp="1"/>
          </p:cNvSpPr>
          <p:nvPr>
            <p:ph idx="4294967295"/>
          </p:nvPr>
        </p:nvSpPr>
        <p:spPr>
          <a:xfrm>
            <a:off x="238084" y="1000108"/>
            <a:ext cx="9929882" cy="1500198"/>
          </a:xfrm>
          <a:noFill/>
        </p:spPr>
        <p:txBody>
          <a:bodyPr>
            <a:no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Leading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solution-provider to improve the 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2000" kern="1200" dirty="0">
                <a:solidFill>
                  <a:schemeClr val="tx1">
                    <a:lumMod val="75000"/>
                    <a:lumOff val="25000"/>
                  </a:schemeClr>
                </a:solidFill>
                <a:ea typeface="宋体" pitchFamily="2" charset="-122"/>
                <a:cs typeface="Arial" pitchFamily="34" charset="0"/>
                <a:sym typeface="Arial Unicode MS"/>
              </a:rPr>
              <a:t> </a:t>
            </a:r>
            <a:r>
              <a:rPr lang="en-US" altLang="zh-CN" sz="20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宋体" pitchFamily="2" charset="-122"/>
                <a:cs typeface="Arial" pitchFamily="34" charset="0"/>
                <a:sym typeface="Arial Unicode MS"/>
              </a:rPr>
              <a:t>    </a:t>
            </a:r>
            <a:r>
              <a:rPr lang="en-US" altLang="zh-CN" sz="2800" kern="1200" dirty="0" smtClean="0">
                <a:solidFill>
                  <a:srgbClr val="F5A233"/>
                </a:solidFill>
                <a:latin typeface="Arial" pitchFamily="34" charset="0"/>
                <a:ea typeface="宋体" pitchFamily="2" charset="-122"/>
                <a:cs typeface="Arial" pitchFamily="34" charset="0"/>
                <a:sym typeface="Arial Unicode MS"/>
              </a:rPr>
              <a:t>stability</a:t>
            </a:r>
            <a:r>
              <a:rPr lang="en-US" altLang="zh-CN" sz="2800" kern="1200" dirty="0" smtClean="0">
                <a:solidFill>
                  <a:srgbClr val="F5A233"/>
                </a:solidFill>
                <a:latin typeface="Arial" pitchFamily="34" charset="0"/>
                <a:ea typeface="宋体" pitchFamily="2" charset="-122"/>
                <a:cs typeface="Arial" pitchFamily="34" charset="0"/>
                <a:sym typeface="Arial Unicode MS"/>
              </a:rPr>
              <a:t>, reliability, efficiency and environmental friendliness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of power system</a:t>
            </a:r>
          </a:p>
        </p:txBody>
      </p:sp>
      <p:sp>
        <p:nvSpPr>
          <p:cNvPr id="20" name="矩形 19"/>
          <p:cNvSpPr/>
          <p:nvPr/>
        </p:nvSpPr>
        <p:spPr>
          <a:xfrm>
            <a:off x="3622504" y="5093200"/>
            <a:ext cx="2514788" cy="176482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lvl="1" eaLnBrk="0" hangingPunct="0"/>
            <a:r>
              <a:rPr lang="en-US" altLang="zh-CN" sz="1400" dirty="0" smtClean="0">
                <a:solidFill>
                  <a:srgbClr val="004894"/>
                </a:solidFill>
                <a:latin typeface="Arial" pitchFamily="34" charset="0"/>
                <a:cs typeface="Arial" pitchFamily="34" charset="0"/>
              </a:rPr>
              <a:t>Up to 1000kV HVAC</a:t>
            </a:r>
          </a:p>
          <a:p>
            <a:pPr marL="0" lvl="1" eaLnBrk="0" hangingPunct="0"/>
            <a:r>
              <a:rPr lang="en-US" altLang="zh-CN" sz="1400" dirty="0" smtClean="0">
                <a:solidFill>
                  <a:srgbClr val="004894"/>
                </a:solidFill>
                <a:latin typeface="Arial" pitchFamily="34" charset="0"/>
                <a:cs typeface="Arial" pitchFamily="34" charset="0"/>
              </a:rPr>
              <a:t>Up to </a:t>
            </a:r>
            <a:r>
              <a:rPr lang="en-US" altLang="zh-CN" sz="1400" dirty="0" smtClean="0">
                <a:solidFill>
                  <a:srgbClr val="004894"/>
                </a:solidFill>
                <a:latin typeface="Arial" pitchFamily="34" charset="0"/>
                <a:cs typeface="Arial" pitchFamily="34" charset="0"/>
                <a:sym typeface="Arial" charset="0"/>
              </a:rPr>
              <a:t>±800kV LCC-HVDC </a:t>
            </a:r>
          </a:p>
          <a:p>
            <a:pPr marL="0" lvl="1" eaLnBrk="0" hangingPunct="0"/>
            <a:r>
              <a:rPr lang="en-US" altLang="zh-CN" sz="1400" dirty="0" smtClean="0">
                <a:solidFill>
                  <a:srgbClr val="004894"/>
                </a:solidFill>
                <a:latin typeface="Arial" pitchFamily="34" charset="0"/>
                <a:cs typeface="Arial" pitchFamily="34" charset="0"/>
              </a:rPr>
              <a:t>Up to </a:t>
            </a:r>
            <a:r>
              <a:rPr lang="en-US" altLang="zh-CN" sz="1400" dirty="0" smtClean="0">
                <a:solidFill>
                  <a:srgbClr val="004894"/>
                </a:solidFill>
                <a:latin typeface="Arial" pitchFamily="34" charset="0"/>
                <a:cs typeface="Arial" pitchFamily="34" charset="0"/>
                <a:sym typeface="Arial" charset="0"/>
              </a:rPr>
              <a:t>±320kV VSC-HVDC</a:t>
            </a:r>
            <a:endParaRPr lang="en-US" altLang="zh-CN" sz="1400" dirty="0" smtClean="0">
              <a:solidFill>
                <a:srgbClr val="004894"/>
              </a:solidFill>
              <a:latin typeface="Arial" pitchFamily="34" charset="0"/>
              <a:ea typeface="Arial Unicode MS" pitchFamily="34" charset="-122"/>
              <a:cs typeface="Arial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479628" y="3021498"/>
            <a:ext cx="2571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ea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000" b="1" dirty="0" smtClean="0">
                <a:solidFill>
                  <a:srgbClr val="004894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Transmission</a:t>
            </a:r>
          </a:p>
        </p:txBody>
      </p:sp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22504" y="3593002"/>
            <a:ext cx="221457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矩形 22"/>
          <p:cNvSpPr/>
          <p:nvPr/>
        </p:nvSpPr>
        <p:spPr>
          <a:xfrm>
            <a:off x="979298" y="5093200"/>
            <a:ext cx="2616372" cy="169338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lvl="1" eaLnBrk="0" hangingPunct="0"/>
            <a:r>
              <a:rPr lang="en-US" altLang="zh-CN" sz="1400" dirty="0" smtClean="0">
                <a:solidFill>
                  <a:srgbClr val="004894"/>
                </a:solidFill>
                <a:latin typeface="Arial" pitchFamily="34" charset="0"/>
                <a:cs typeface="Arial" pitchFamily="34" charset="0"/>
                <a:sym typeface="Arial" charset="0"/>
              </a:rPr>
              <a:t>Thermal/Gas-turbine </a:t>
            </a:r>
          </a:p>
          <a:p>
            <a:pPr marL="0" lvl="1" eaLnBrk="0" hangingPunct="0"/>
            <a:r>
              <a:rPr lang="en-US" altLang="zh-CN" sz="1400" dirty="0" smtClean="0">
                <a:solidFill>
                  <a:srgbClr val="004894"/>
                </a:solidFill>
                <a:latin typeface="Arial" pitchFamily="34" charset="0"/>
                <a:cs typeface="Arial" pitchFamily="34" charset="0"/>
                <a:sym typeface="Arial" charset="0"/>
              </a:rPr>
              <a:t>Hydro/Pumped Storage</a:t>
            </a:r>
          </a:p>
          <a:p>
            <a:pPr marL="0" lvl="1" eaLnBrk="0" hangingPunct="0"/>
            <a:r>
              <a:rPr lang="en-US" altLang="zh-CN" sz="1400" dirty="0" smtClean="0">
                <a:solidFill>
                  <a:srgbClr val="004894"/>
                </a:solidFill>
                <a:latin typeface="Arial" pitchFamily="34" charset="0"/>
                <a:cs typeface="Arial" pitchFamily="34" charset="0"/>
                <a:sym typeface="Arial" charset="0"/>
              </a:rPr>
              <a:t>Nuclear </a:t>
            </a:r>
          </a:p>
          <a:p>
            <a:pPr marL="0" lvl="1" eaLnBrk="0" hangingPunct="0"/>
            <a:r>
              <a:rPr lang="en-US" altLang="zh-CN" sz="1400" dirty="0" smtClean="0">
                <a:solidFill>
                  <a:srgbClr val="004894"/>
                </a:solidFill>
                <a:cs typeface="Arial" pitchFamily="34" charset="0"/>
                <a:sym typeface="Arial" charset="0"/>
              </a:rPr>
              <a:t>Renewable </a:t>
            </a:r>
            <a:endParaRPr lang="en-US" altLang="zh-CN" sz="1400" dirty="0" smtClean="0">
              <a:solidFill>
                <a:srgbClr val="004894"/>
              </a:solidFill>
              <a:latin typeface="Arial" pitchFamily="34" charset="0"/>
              <a:cs typeface="Arial" pitchFamily="34" charset="0"/>
              <a:sym typeface="Arial" charset="0"/>
            </a:endParaRPr>
          </a:p>
          <a:p>
            <a:pPr marL="0" lvl="1" eaLnBrk="0" hangingPunct="0"/>
            <a:endParaRPr lang="en-US" altLang="zh-CN" sz="1400" dirty="0" smtClean="0">
              <a:solidFill>
                <a:srgbClr val="004894"/>
              </a:solidFill>
              <a:latin typeface="Arial" pitchFamily="34" charset="0"/>
              <a:ea typeface="Arial Unicode MS" pitchFamily="34" charset="-122"/>
              <a:cs typeface="Arial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81026" y="3021474"/>
            <a:ext cx="26432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ea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000" b="1" dirty="0" smtClean="0">
                <a:solidFill>
                  <a:srgbClr val="004894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Generation</a:t>
            </a:r>
          </a:p>
        </p:txBody>
      </p:sp>
      <p:sp>
        <p:nvSpPr>
          <p:cNvPr id="25" name="矩形 24"/>
          <p:cNvSpPr/>
          <p:nvPr/>
        </p:nvSpPr>
        <p:spPr>
          <a:xfrm>
            <a:off x="8667768" y="5093200"/>
            <a:ext cx="2544934" cy="164307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lvl="1" eaLnBrk="0" hangingPunct="0"/>
            <a:r>
              <a:rPr lang="en-US" altLang="zh-CN" sz="1400" dirty="0" smtClean="0">
                <a:solidFill>
                  <a:srgbClr val="004894"/>
                </a:solidFill>
                <a:latin typeface="Arial" pitchFamily="34" charset="0"/>
                <a:cs typeface="Arial" pitchFamily="34" charset="0"/>
                <a:sym typeface="Arial" charset="0"/>
              </a:rPr>
              <a:t>Metals</a:t>
            </a:r>
          </a:p>
          <a:p>
            <a:pPr marL="0" lvl="1" eaLnBrk="0" hangingPunct="0"/>
            <a:r>
              <a:rPr lang="en-US" altLang="zh-CN" sz="1400" dirty="0" smtClean="0">
                <a:solidFill>
                  <a:srgbClr val="004894"/>
                </a:solidFill>
                <a:latin typeface="Arial" pitchFamily="34" charset="0"/>
                <a:cs typeface="Arial" pitchFamily="34" charset="0"/>
                <a:sym typeface="Arial" charset="0"/>
              </a:rPr>
              <a:t>Mining</a:t>
            </a:r>
          </a:p>
          <a:p>
            <a:pPr marL="0" lvl="1" eaLnBrk="0" hangingPunct="0"/>
            <a:r>
              <a:rPr lang="en-US" altLang="zh-CN" sz="1400" dirty="0" smtClean="0">
                <a:solidFill>
                  <a:srgbClr val="004894"/>
                </a:solidFill>
                <a:latin typeface="Arial" pitchFamily="34" charset="0"/>
                <a:cs typeface="Arial" pitchFamily="34" charset="0"/>
                <a:sym typeface="Arial" charset="0"/>
              </a:rPr>
              <a:t>Oil and Petrochemical</a:t>
            </a:r>
          </a:p>
          <a:p>
            <a:pPr marL="0" lvl="1" eaLnBrk="0" hangingPunct="0"/>
            <a:r>
              <a:rPr lang="en-US" altLang="zh-CN" sz="1400" dirty="0" smtClean="0">
                <a:solidFill>
                  <a:srgbClr val="004894"/>
                </a:solidFill>
                <a:latin typeface="Arial" pitchFamily="34" charset="0"/>
                <a:cs typeface="Arial" pitchFamily="34" charset="0"/>
                <a:sym typeface="Arial" charset="0"/>
              </a:rPr>
              <a:t>Railway and Subway</a:t>
            </a:r>
            <a:endParaRPr lang="en-US" altLang="zh-CN" sz="1400" dirty="0" smtClean="0">
              <a:solidFill>
                <a:srgbClr val="004894"/>
              </a:solidFill>
              <a:latin typeface="Arial" pitchFamily="34" charset="0"/>
              <a:cs typeface="Arial" pitchFamily="34" charset="0"/>
              <a:sym typeface="Arial" charset="0"/>
              <a:hlinkClick r:id="rId4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382016" y="3021498"/>
            <a:ext cx="26432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ea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000" b="1" dirty="0" smtClean="0">
                <a:solidFill>
                  <a:srgbClr val="004894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Industrial </a:t>
            </a:r>
          </a:p>
        </p:txBody>
      </p:sp>
      <p:pic>
        <p:nvPicPr>
          <p:cNvPr id="27" name="Picture 8" descr="C:\Users\wudf\Pictures\240425-121022232I4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9331" y="3592977"/>
            <a:ext cx="2285983" cy="1428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9" descr="C:\Users\wudf\Pictures\2012080308134021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67768" y="3593002"/>
            <a:ext cx="2214546" cy="138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矩形 28"/>
          <p:cNvSpPr/>
          <p:nvPr/>
        </p:nvSpPr>
        <p:spPr>
          <a:xfrm>
            <a:off x="6122834" y="3021498"/>
            <a:ext cx="2571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ea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000" b="1" dirty="0" smtClean="0">
                <a:solidFill>
                  <a:srgbClr val="004894"/>
                </a:solidFill>
                <a:ea typeface="Arial Unicode MS" pitchFamily="34" charset="-122"/>
                <a:cs typeface="Arial" pitchFamily="34" charset="0"/>
              </a:rPr>
              <a:t>Distribution</a:t>
            </a:r>
            <a:endParaRPr lang="en-US" altLang="zh-CN" sz="2000" b="1" dirty="0" smtClean="0">
              <a:solidFill>
                <a:srgbClr val="004894"/>
              </a:solidFill>
              <a:latin typeface="Arial" pitchFamily="34" charset="0"/>
              <a:ea typeface="Arial Unicode MS" pitchFamily="34" charset="-122"/>
              <a:cs typeface="Arial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94272" y="3593001"/>
            <a:ext cx="2143140" cy="1428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矩形 30"/>
          <p:cNvSpPr/>
          <p:nvPr/>
        </p:nvSpPr>
        <p:spPr>
          <a:xfrm>
            <a:off x="6194272" y="5093200"/>
            <a:ext cx="2187744" cy="78579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lvl="1" eaLnBrk="0" hangingPunct="0"/>
            <a:r>
              <a:rPr lang="en-US" altLang="zh-CN" sz="1400" dirty="0" smtClean="0">
                <a:solidFill>
                  <a:srgbClr val="004894"/>
                </a:solidFill>
                <a:latin typeface="Arial" pitchFamily="34" charset="0"/>
                <a:cs typeface="Arial" pitchFamily="34" charset="0"/>
                <a:sym typeface="Arial" charset="0"/>
              </a:rPr>
              <a:t>Distribution Management</a:t>
            </a:r>
          </a:p>
          <a:p>
            <a:pPr marL="0" lvl="1" eaLnBrk="0" hangingPunct="0"/>
            <a:r>
              <a:rPr lang="en-US" altLang="zh-CN" sz="1400" dirty="0" smtClean="0">
                <a:solidFill>
                  <a:srgbClr val="004894"/>
                </a:solidFill>
                <a:cs typeface="Arial" pitchFamily="34" charset="0"/>
                <a:sym typeface="Arial" charset="0"/>
              </a:rPr>
              <a:t>Micro-Grid</a:t>
            </a:r>
          </a:p>
          <a:p>
            <a:pPr marL="0" lvl="1" eaLnBrk="0" hangingPunct="0"/>
            <a:r>
              <a:rPr lang="en-US" altLang="zh-CN" sz="1400" dirty="0" smtClean="0">
                <a:solidFill>
                  <a:srgbClr val="004894"/>
                </a:solidFill>
                <a:latin typeface="Arial" pitchFamily="34" charset="0"/>
                <a:cs typeface="Arial" pitchFamily="34" charset="0"/>
                <a:sym typeface="Arial" charset="0"/>
              </a:rPr>
              <a:t>BESS</a:t>
            </a:r>
          </a:p>
          <a:p>
            <a:pPr marL="0" lvl="1" eaLnBrk="0" hangingPunct="0"/>
            <a:endParaRPr lang="en-US" altLang="zh-CN" sz="1400" dirty="0" smtClean="0">
              <a:solidFill>
                <a:srgbClr val="004894"/>
              </a:solidFill>
              <a:latin typeface="Arial" pitchFamily="34" charset="0"/>
              <a:ea typeface="Arial Unicode MS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445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1527"/>
    </mc:Choice>
    <mc:Fallback>
      <p:transition spd="slow" advTm="31527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 smtClean="0">
                <a:solidFill>
                  <a:schemeClr val="tx1"/>
                </a:solidFill>
              </a:rPr>
              <a:t>NR Electric----Experienced </a:t>
            </a:r>
            <a:r>
              <a:rPr dirty="0">
                <a:solidFill>
                  <a:schemeClr val="tx1"/>
                </a:solidFill>
              </a:rPr>
              <a:t>Digital Substation Pioneer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38084" y="1142984"/>
            <a:ext cx="4643470" cy="78581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zh-CN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altLang="zh-CN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proportion of </a:t>
            </a:r>
          </a:p>
          <a:p>
            <a:pPr lvl="0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different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voltage grade</a:t>
            </a:r>
            <a:endParaRPr lang="zh-CN" alt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" name="组合 34"/>
          <p:cNvGrpSpPr/>
          <p:nvPr/>
        </p:nvGrpSpPr>
        <p:grpSpPr>
          <a:xfrm>
            <a:off x="449170" y="1372291"/>
            <a:ext cx="320614" cy="320614"/>
            <a:chOff x="5214942" y="4226612"/>
            <a:chExt cx="631866" cy="631866"/>
          </a:xfrm>
        </p:grpSpPr>
        <p:sp>
          <p:nvSpPr>
            <p:cNvPr id="14" name="椭圆 13"/>
            <p:cNvSpPr/>
            <p:nvPr/>
          </p:nvSpPr>
          <p:spPr bwMode="auto">
            <a:xfrm>
              <a:off x="5214942" y="4226612"/>
              <a:ext cx="631866" cy="631866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itchFamily="2" charset="2"/>
                <a:buNone/>
                <a:tabLst/>
                <a:defRPr/>
              </a:pPr>
              <a:endPara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>
              <a:lum bright="70000" contrast="-70000"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6608" y="4327571"/>
              <a:ext cx="422962" cy="422962"/>
            </a:xfrm>
            <a:prstGeom prst="rect">
              <a:avLst/>
            </a:prstGeom>
          </p:spPr>
        </p:pic>
      </p:grpSp>
      <p:cxnSp>
        <p:nvCxnSpPr>
          <p:cNvPr id="16" name="直接连接符 15"/>
          <p:cNvCxnSpPr/>
          <p:nvPr/>
        </p:nvCxnSpPr>
        <p:spPr>
          <a:xfrm rot="5400000" flipH="1" flipV="1">
            <a:off x="2774927" y="3749677"/>
            <a:ext cx="4786346" cy="1588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60662" y="2143116"/>
            <a:ext cx="4620892" cy="41434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8" name="图表 17"/>
          <p:cNvGraphicFramePr/>
          <p:nvPr/>
        </p:nvGraphicFramePr>
        <p:xfrm>
          <a:off x="0" y="2357430"/>
          <a:ext cx="4810116" cy="4500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7" name="圆角矩形 46"/>
          <p:cNvSpPr/>
          <p:nvPr/>
        </p:nvSpPr>
        <p:spPr>
          <a:xfrm>
            <a:off x="5453058" y="1142984"/>
            <a:ext cx="6500858" cy="78581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zh-CN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kumimoji="1" lang="en-US" altLang="zh-CN" sz="2400" dirty="0" smtClean="0">
                <a:solidFill>
                  <a:schemeClr val="tx1"/>
                </a:solidFill>
                <a:latin typeface="Arial" charset="0"/>
                <a:cs typeface="Arial" pitchFamily="34" charset="0"/>
              </a:rPr>
              <a:t>Providing </a:t>
            </a:r>
            <a:r>
              <a:rPr kumimoji="1" lang="en-US" altLang="zh-CN" sz="2400" dirty="0" smtClean="0">
                <a:solidFill>
                  <a:schemeClr val="tx1"/>
                </a:solidFill>
                <a:latin typeface="Arial" charset="0"/>
                <a:cs typeface="Arial" pitchFamily="34" charset="0"/>
              </a:rPr>
              <a:t>all products in </a:t>
            </a:r>
            <a:r>
              <a:rPr kumimoji="1" lang="en-US" altLang="zh-CN" sz="2400" dirty="0" smtClean="0">
                <a:solidFill>
                  <a:schemeClr val="tx1"/>
                </a:solidFill>
                <a:latin typeface="Arial" charset="0"/>
                <a:cs typeface="Arial" pitchFamily="34" charset="0"/>
              </a:rPr>
              <a:t>process level</a:t>
            </a:r>
            <a:r>
              <a:rPr kumimoji="1" lang="en-US" altLang="zh-CN" sz="2400" dirty="0" smtClean="0">
                <a:solidFill>
                  <a:schemeClr val="tx1"/>
                </a:solidFill>
                <a:latin typeface="Arial" charset="0"/>
                <a:cs typeface="Arial" pitchFamily="34" charset="0"/>
              </a:rPr>
              <a:t>, </a:t>
            </a:r>
            <a:endParaRPr kumimoji="1" lang="en-US" altLang="zh-CN" sz="2400" dirty="0" smtClean="0">
              <a:solidFill>
                <a:schemeClr val="tx1"/>
              </a:solidFill>
              <a:latin typeface="Arial" charset="0"/>
              <a:cs typeface="Arial" pitchFamily="34" charset="0"/>
            </a:endParaRPr>
          </a:p>
          <a:p>
            <a:pPr lvl="0"/>
            <a:r>
              <a:rPr kumimoji="1" lang="en-US" altLang="zh-CN" sz="2400" dirty="0" smtClean="0">
                <a:solidFill>
                  <a:schemeClr val="tx1"/>
                </a:solidFill>
                <a:latin typeface="Arial" charset="0"/>
                <a:cs typeface="Arial" pitchFamily="34" charset="0"/>
              </a:rPr>
              <a:t> </a:t>
            </a:r>
            <a:r>
              <a:rPr kumimoji="1" lang="en-US" altLang="zh-CN" sz="2400" dirty="0" smtClean="0">
                <a:solidFill>
                  <a:schemeClr val="tx1"/>
                </a:solidFill>
                <a:latin typeface="Arial" charset="0"/>
                <a:cs typeface="Arial" pitchFamily="34" charset="0"/>
              </a:rPr>
              <a:t>        bay </a:t>
            </a:r>
            <a:r>
              <a:rPr kumimoji="1" lang="en-US" altLang="zh-CN" sz="2400" dirty="0" smtClean="0">
                <a:solidFill>
                  <a:schemeClr val="tx1"/>
                </a:solidFill>
                <a:latin typeface="Arial" charset="0"/>
                <a:cs typeface="Arial" pitchFamily="34" charset="0"/>
              </a:rPr>
              <a:t>level &amp; station level</a:t>
            </a:r>
            <a:endParaRPr lang="zh-CN" alt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3" name="组合 34"/>
          <p:cNvGrpSpPr/>
          <p:nvPr/>
        </p:nvGrpSpPr>
        <p:grpSpPr>
          <a:xfrm>
            <a:off x="5703948" y="1372291"/>
            <a:ext cx="320614" cy="320614"/>
            <a:chOff x="5214942" y="4226612"/>
            <a:chExt cx="631866" cy="631866"/>
          </a:xfrm>
        </p:grpSpPr>
        <p:sp>
          <p:nvSpPr>
            <p:cNvPr id="44" name="椭圆 43"/>
            <p:cNvSpPr/>
            <p:nvPr/>
          </p:nvSpPr>
          <p:spPr bwMode="auto">
            <a:xfrm>
              <a:off x="5214942" y="4226612"/>
              <a:ext cx="631866" cy="631866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itchFamily="2" charset="2"/>
                <a:buNone/>
                <a:tabLst/>
                <a:defRPr/>
              </a:pPr>
              <a:endPara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3">
              <a:lum bright="70000" contrast="-70000"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6608" y="4327571"/>
              <a:ext cx="422962" cy="422962"/>
            </a:xfrm>
            <a:prstGeom prst="rect">
              <a:avLst/>
            </a:prstGeom>
          </p:spPr>
        </p:pic>
      </p:grpSp>
      <p:sp>
        <p:nvSpPr>
          <p:cNvPr id="50" name="矩形 49"/>
          <p:cNvSpPr/>
          <p:nvPr/>
        </p:nvSpPr>
        <p:spPr>
          <a:xfrm>
            <a:off x="5453058" y="2143116"/>
            <a:ext cx="6500858" cy="41434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" name="图片 50" descr="Digital Substation new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2638" y="2357430"/>
            <a:ext cx="6189533" cy="371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445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1527"/>
    </mc:Choice>
    <mc:Fallback>
      <p:transition spd="slow" advTm="31527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R PPT Template-En-V1.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EDAF8EC-1133-4695-9872-05F83E2CB135}"/>
</file>

<file path=customXml/itemProps2.xml><?xml version="1.0" encoding="utf-8"?>
<ds:datastoreItem xmlns:ds="http://schemas.openxmlformats.org/officeDocument/2006/customXml" ds:itemID="{2DCD6471-09C8-43DD-8B8F-9BB3496EB559}"/>
</file>

<file path=customXml/itemProps3.xml><?xml version="1.0" encoding="utf-8"?>
<ds:datastoreItem xmlns:ds="http://schemas.openxmlformats.org/officeDocument/2006/customXml" ds:itemID="{6AD46028-D989-4AFA-A8DC-391938A03970}"/>
</file>

<file path=docProps/app.xml><?xml version="1.0" encoding="utf-8"?>
<Properties xmlns="http://schemas.openxmlformats.org/officeDocument/2006/extended-properties" xmlns:vt="http://schemas.openxmlformats.org/officeDocument/2006/docPropsVTypes">
  <Template>NR PPT Template-En-V1.2</Template>
  <TotalTime>1863</TotalTime>
  <Pages>0</Pages>
  <Words>99</Words>
  <Characters>0</Characters>
  <Application>Microsoft Office PowerPoint</Application>
  <DocSecurity>0</DocSecurity>
  <PresentationFormat>自定义</PresentationFormat>
  <Lines>0</Lines>
  <Paragraphs>33</Paragraphs>
  <Slides>2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NR PPT Template-En-V1.2</vt:lpstr>
      <vt:lpstr>NR Electric----Power Stability Expert</vt:lpstr>
      <vt:lpstr>NR Electric----Experienced Digital Substation Pioneer</vt:lpstr>
    </vt:vector>
  </TitlesOfParts>
  <Company>Lenovo (Beijing) Limited</Company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南瑞继保PPT模板</dc:title>
  <dc:creator>yangyan</dc:creator>
  <cp:lastModifiedBy>刘翔</cp:lastModifiedBy>
  <cp:revision>244</cp:revision>
  <cp:lastPrinted>1899-12-30T00:00:00Z</cp:lastPrinted>
  <dcterms:created xsi:type="dcterms:W3CDTF">2012-06-27T02:13:19Z</dcterms:created>
  <dcterms:modified xsi:type="dcterms:W3CDTF">2016-08-18T06:19:02Z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2052-6.5.0.1966</vt:lpwstr>
  </property>
  <property fmtid="{D5CDD505-2E9C-101B-9397-08002B2CF9AE}" pid="3" name="ContentTypeId">
    <vt:lpwstr>0x0101005E9CF7B1B3D5B2419279A2E131EB9F8C</vt:lpwstr>
  </property>
</Properties>
</file>