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4"/>
    <p:restoredTop sz="94014" autoAdjust="0"/>
  </p:normalViewPr>
  <p:slideViewPr>
    <p:cSldViewPr snapToGrid="0" snapToObjects="1">
      <p:cViewPr varScale="1">
        <p:scale>
          <a:sx n="104" d="100"/>
          <a:sy n="104" d="100"/>
        </p:scale>
        <p:origin x="150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-284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C3025-161A-4937-8488-EE3C5D650C59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FD44C-E471-466E-9F3C-931D6D3E22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023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FD44C-E471-466E-9F3C-931D6D3E2232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5825" y="5248185"/>
            <a:ext cx="508635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3221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917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403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46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77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91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6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1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15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986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88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62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2D9F7-2F96-3C42-AA75-79CA5061B86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5E597-AC93-9D41-9988-68B20409A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10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7431" y="1444815"/>
            <a:ext cx="7734569" cy="5213100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04788" y="101600"/>
            <a:ext cx="11830147" cy="14778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Best-in-Class IEC 61850 </a:t>
            </a:r>
            <a:br>
              <a:rPr lang="en-US" sz="4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en-US" sz="4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Gateways and Controllers</a:t>
            </a:r>
            <a:endParaRPr lang="en-US" sz="48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73129" y="2158279"/>
            <a:ext cx="60957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Deterministic processing with </a:t>
            </a:r>
            <a:br>
              <a:rPr lang="en-US" alt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rates as fast as 1 </a:t>
            </a:r>
            <a:r>
              <a:rPr lang="en-US" altLang="en-US" sz="2400" dirty="0" err="1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altLang="en-US" sz="2400" dirty="0" smtClean="0">
              <a:solidFill>
                <a:srgbClr val="003B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management </a:t>
            </a:r>
            <a:br>
              <a:rPr 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load </a:t>
            </a:r>
            <a:r>
              <a:rPr lang="en-US" sz="2400" dirty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hedding 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Substation </a:t>
            </a:r>
            <a:r>
              <a:rPr 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HMI</a:t>
            </a:r>
            <a:endParaRPr lang="en-US" sz="2400" b="1" dirty="0" smtClean="0">
              <a:solidFill>
                <a:srgbClr val="003B7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Built-in security with exe-GUARD</a:t>
            </a:r>
            <a:r>
              <a:rPr lang="en-US" altLang="en-US" sz="2400" baseline="30000" dirty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altLang="en-US" sz="2400" dirty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  <a:endParaRPr lang="en-US" sz="2400" dirty="0" smtClean="0">
              <a:solidFill>
                <a:srgbClr val="003B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Legacy protocols to </a:t>
            </a:r>
            <a:r>
              <a:rPr lang="en-US" sz="2400" dirty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IEC 61850 </a:t>
            </a:r>
            <a:r>
              <a:rPr lang="en-US" sz="2400" dirty="0" smtClean="0">
                <a:solidFill>
                  <a:srgbClr val="003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gateway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927" y="5897131"/>
            <a:ext cx="1319893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1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A9B3FF0-978F-454E-8B38-19022973D486}"/>
</file>

<file path=customXml/itemProps2.xml><?xml version="1.0" encoding="utf-8"?>
<ds:datastoreItem xmlns:ds="http://schemas.openxmlformats.org/officeDocument/2006/customXml" ds:itemID="{35640952-A2E0-49E9-9019-D823CDA9C350}"/>
</file>

<file path=customXml/itemProps3.xml><?xml version="1.0" encoding="utf-8"?>
<ds:datastoreItem xmlns:ds="http://schemas.openxmlformats.org/officeDocument/2006/customXml" ds:itemID="{3EF8826B-F08C-4637-8DD1-C7935A4C1BAE}"/>
</file>

<file path=docProps/app.xml><?xml version="1.0" encoding="utf-8"?>
<Properties xmlns="http://schemas.openxmlformats.org/officeDocument/2006/extended-properties" xmlns:vt="http://schemas.openxmlformats.org/officeDocument/2006/docPropsVTypes">
  <TotalTime>7519</TotalTime>
  <Words>7</Words>
  <Application>Microsoft Office PowerPoint</Application>
  <PresentationFormat>Widescreen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Looping Video</dc:title>
  <dc:creator>Microsoft Office User</dc:creator>
  <cp:lastModifiedBy>Ruth Nelson</cp:lastModifiedBy>
  <cp:revision>32</cp:revision>
  <dcterms:created xsi:type="dcterms:W3CDTF">2016-05-09T21:21:06Z</dcterms:created>
  <dcterms:modified xsi:type="dcterms:W3CDTF">2016-08-12T15:50:19Z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89574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D6.1.2</vt:lpwstr>
  </property>
  <property fmtid="{D5CDD505-2E9C-101B-9397-08002B2CF9AE}" pid="5" name="ContentTypeId">
    <vt:lpwstr>0x0101005E9CF7B1B3D5B2419279A2E131EB9F8C</vt:lpwstr>
  </property>
</Properties>
</file>