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0"/>
    <a:srgbClr val="001642"/>
    <a:srgbClr val="000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0" y="2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E8C28-8D2C-407C-8D1B-949DD188789B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F118B-C5F8-484C-8BA6-5499084C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3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FE2B2-B9BC-4195-988F-7E6EA393E19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“What It GIVES” statement</a:t>
            </a:r>
            <a:r>
              <a:rPr lang="en-US" baseline="0" dirty="0" smtClean="0"/>
              <a:t> is 76 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3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7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3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78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46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4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9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5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17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55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-12700" y="-12700"/>
            <a:ext cx="3736976" cy="687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276" y="228600"/>
            <a:ext cx="8467724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 a Digital </a:t>
            </a:r>
            <a:b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Substation Your Way 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77435" y="1992137"/>
            <a:ext cx="8214565" cy="4141963"/>
          </a:xfrm>
          <a:prstGeom prst="rect">
            <a:avLst/>
          </a:prstGeom>
          <a:noFill/>
        </p:spPr>
        <p:txBody>
          <a:bodyPr/>
          <a:lstStyle>
            <a:lvl1pPr marL="344488" indent="-344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7388" indent="-341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ct val="90000"/>
              <a:buFont typeface="Wingdings" panose="05000000000000000000" pitchFamily="2" charset="2"/>
              <a:buChar char="§"/>
              <a:defRPr lang="en-US" sz="3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1413" indent="-344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3B70"/>
                </a:solidFill>
              </a:rPr>
              <a:t>Use SEL’s interoperable IEC 61850-9-2 solution with protection in merging units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3B70"/>
                </a:solidFill>
              </a:rPr>
              <a:t>Apply SEL TiDL</a:t>
            </a:r>
            <a:r>
              <a:rPr lang="en-US" sz="3200" baseline="30000" dirty="0" smtClean="0">
                <a:solidFill>
                  <a:srgbClr val="003B70"/>
                </a:solidFill>
              </a:rPr>
              <a:t>™</a:t>
            </a:r>
            <a:r>
              <a:rPr lang="en-US" sz="3200" dirty="0" smtClean="0">
                <a:solidFill>
                  <a:srgbClr val="003B70"/>
                </a:solidFill>
              </a:rPr>
              <a:t> technology with zero network engineering for </a:t>
            </a:r>
            <a:r>
              <a:rPr lang="en-US" sz="3200" dirty="0" err="1" smtClean="0">
                <a:solidFill>
                  <a:srgbClr val="003B70"/>
                </a:solidFill>
              </a:rPr>
              <a:t>cybersecure</a:t>
            </a:r>
            <a:r>
              <a:rPr lang="en-US" sz="3200" dirty="0" smtClean="0">
                <a:solidFill>
                  <a:srgbClr val="003B70"/>
                </a:solidFill>
              </a:rPr>
              <a:t> engineered simplicity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3B70"/>
                </a:solidFill>
              </a:rPr>
              <a:t>Put SEL relays in the yard for the fastest protection speeds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927" y="5897131"/>
            <a:ext cx="131989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6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88DF140-46FD-41DB-BC3E-9ED70E45C837}"/>
</file>

<file path=customXml/itemProps2.xml><?xml version="1.0" encoding="utf-8"?>
<ds:datastoreItem xmlns:ds="http://schemas.openxmlformats.org/officeDocument/2006/customXml" ds:itemID="{5810E964-5188-4746-AEE5-765901EC151C}"/>
</file>

<file path=customXml/itemProps3.xml><?xml version="1.0" encoding="utf-8"?>
<ds:datastoreItem xmlns:ds="http://schemas.openxmlformats.org/officeDocument/2006/customXml" ds:itemID="{E0B20EF7-A6F4-4B71-B57B-91E55DA496E0}"/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50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Implement a Digital  Substation Your Way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Implementing a digital substation your way</dc:title>
  <dc:creator>Thanh-Xuan Nguyen</dc:creator>
  <cp:lastModifiedBy>Ruth Nelson</cp:lastModifiedBy>
  <cp:revision>13</cp:revision>
  <dcterms:created xsi:type="dcterms:W3CDTF">2016-08-11T16:37:26Z</dcterms:created>
  <dcterms:modified xsi:type="dcterms:W3CDTF">2016-08-12T15:49:54Z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84846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  <property fmtid="{D5CDD505-2E9C-101B-9397-08002B2CF9AE}" pid="5" name="ContentTypeId">
    <vt:lpwstr>0x0101005E9CF7B1B3D5B2419279A2E131EB9F8C</vt:lpwstr>
  </property>
</Properties>
</file>