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9" r:id="rId4"/>
  </p:sldMasterIdLst>
  <p:notesMasterIdLst>
    <p:notesMasterId r:id="rId7"/>
  </p:notesMasterIdLst>
  <p:sldIdLst>
    <p:sldId id="263" r:id="rId5"/>
    <p:sldId id="326" r:id="rId6"/>
  </p:sldIdLst>
  <p:sldSz cx="14630400" cy="8229600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1pPr>
    <a:lvl2pPr marL="651893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2pPr>
    <a:lvl3pPr marL="1303788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3pPr>
    <a:lvl4pPr marL="1955691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4pPr>
    <a:lvl5pPr marL="2607585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5pPr>
    <a:lvl6pPr marL="3259474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6pPr>
    <a:lvl7pPr marL="3911353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7pPr>
    <a:lvl8pPr marL="4563252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8pPr>
    <a:lvl9pPr marL="5215165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8" autoAdjust="0"/>
    <p:restoredTop sz="94660"/>
  </p:normalViewPr>
  <p:slideViewPr>
    <p:cSldViewPr>
      <p:cViewPr varScale="1">
        <p:scale>
          <a:sx n="92" d="100"/>
          <a:sy n="92" d="100"/>
        </p:scale>
        <p:origin x="564" y="90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3B58E5-1356-4DC4-A2BF-EA37AAA9E2AA}" type="datetimeFigureOut">
              <a:rPr lang="en-US" smtClean="0"/>
              <a:pPr/>
              <a:t>8/16/2018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659EE1-DAD8-4AC4-90D5-79B9C18B69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641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651893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303788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955691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607585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259474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3911353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4563252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215165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2588" y="687388"/>
            <a:ext cx="6092825" cy="342741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i-FI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85075" indent="-301952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207808" indent="-241562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90931" indent="-241562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174055" indent="-241562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657178" indent="-24156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140301" indent="-24156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623424" indent="-24156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106548" indent="-24156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1C2849A-37E9-4D8E-801E-CB0398C4F438}" type="slidenum">
              <a:rPr lang="fi-FI" smtClean="0">
                <a:solidFill>
                  <a:prstClr val="black"/>
                </a:solidFill>
              </a:rPr>
              <a:pPr eaLnBrk="1" hangingPunct="1"/>
              <a:t>1</a:t>
            </a:fld>
            <a:endParaRPr lang="fi-FI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794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1537671"/>
      </p:ext>
    </p:extLst>
  </p:cSld>
  <p:clrMapOvr>
    <a:masterClrMapping/>
  </p:clrMapOvr>
  <p:transition spd="med" advClick="0" advTm="8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2190701"/>
      </p:ext>
    </p:extLst>
  </p:cSld>
  <p:clrMapOvr>
    <a:masterClrMapping/>
  </p:clrMapOvr>
  <p:transition spd="med" advClick="0" advTm="8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</p:sldLayoutIdLst>
  <p:transition spd="med" advClick="0" advTm="8000">
    <p:fade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5pPr>
      <a:lvl6pPr marL="652242" algn="l" rtl="0" fontAlgn="base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6pPr>
      <a:lvl7pPr marL="1304492" algn="l" rtl="0" fontAlgn="base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7pPr>
      <a:lvl8pPr marL="1956736" algn="l" rtl="0" fontAlgn="base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8pPr>
      <a:lvl9pPr marL="2608980" algn="l" rtl="0" fontAlgn="base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9pPr>
    </p:titleStyle>
    <p:bodyStyle>
      <a:lvl1pPr marL="258184" indent="-2581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●"/>
        <a:defRPr sz="2900">
          <a:solidFill>
            <a:schemeClr val="accent1"/>
          </a:solidFill>
          <a:latin typeface="+mn-lt"/>
          <a:ea typeface="+mn-ea"/>
          <a:cs typeface="+mn-cs"/>
        </a:defRPr>
      </a:lvl1pPr>
      <a:lvl2pPr marL="772279" indent="-258184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●"/>
        <a:defRPr>
          <a:solidFill>
            <a:schemeClr val="bg2"/>
          </a:solidFill>
          <a:latin typeface="+mn-lt"/>
        </a:defRPr>
      </a:lvl2pPr>
      <a:lvl3pPr marL="1286370" indent="-120037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●"/>
        <a:defRPr>
          <a:solidFill>
            <a:schemeClr val="bg2"/>
          </a:solidFill>
          <a:latin typeface="+mn-lt"/>
        </a:defRPr>
      </a:lvl3pPr>
      <a:lvl4pPr marL="2498001" indent="-326118" algn="l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</a:defRPr>
      </a:lvl4pPr>
      <a:lvl5pPr marL="3080033" indent="-326118" algn="l" rtl="0" eaLnBrk="0" fontAlgn="base" hangingPunct="0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5pPr>
      <a:lvl6pPr marL="3732275" indent="-326118" algn="l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6pPr>
      <a:lvl7pPr marL="4384514" indent="-326118" algn="l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7pPr>
      <a:lvl8pPr marL="5036762" indent="-326118" algn="l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8pPr>
      <a:lvl9pPr marL="5689001" indent="-326118" algn="l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2242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4492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6736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08980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61216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13459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65702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17948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57" y="0"/>
            <a:ext cx="5933766" cy="822960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6099" y="0"/>
            <a:ext cx="8864301" cy="8229600"/>
          </a:xfrm>
          <a:prstGeom prst="rect">
            <a:avLst/>
          </a:prstGeom>
        </p:spPr>
      </p:pic>
    </p:spTree>
  </p:cSld>
  <p:clrMapOvr>
    <a:masterClrMapping/>
  </p:clrMapOvr>
  <p:transition spd="med" advClick="0" advTm="800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550" y="0"/>
            <a:ext cx="6513445" cy="822960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8600" y="0"/>
            <a:ext cx="6370586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478474"/>
      </p:ext>
    </p:extLst>
  </p:cSld>
  <p:clrMapOvr>
    <a:masterClrMapping/>
  </p:clrMapOvr>
  <p:transition spd="med" advClick="0" advTm="8000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E08_EN">
  <a:themeElements>
    <a:clrScheme name="SE08_EN 2">
      <a:dk1>
        <a:srgbClr val="000000"/>
      </a:dk1>
      <a:lt1>
        <a:srgbClr val="FFFFFF"/>
      </a:lt1>
      <a:dk2>
        <a:srgbClr val="000000"/>
      </a:dk2>
      <a:lt2>
        <a:srgbClr val="626469"/>
      </a:lt2>
      <a:accent1>
        <a:srgbClr val="009530"/>
      </a:accent1>
      <a:accent2>
        <a:srgbClr val="B10043"/>
      </a:accent2>
      <a:accent3>
        <a:srgbClr val="FFFFFF"/>
      </a:accent3>
      <a:accent4>
        <a:srgbClr val="000000"/>
      </a:accent4>
      <a:accent5>
        <a:srgbClr val="AAC8AD"/>
      </a:accent5>
      <a:accent6>
        <a:srgbClr val="A0003C"/>
      </a:accent6>
      <a:hlink>
        <a:srgbClr val="42B4E6"/>
      </a:hlink>
      <a:folHlink>
        <a:srgbClr val="4FA600"/>
      </a:folHlink>
    </a:clrScheme>
    <a:fontScheme name="SE08_E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E08_EN 1">
        <a:dk1>
          <a:srgbClr val="FFFFFF"/>
        </a:dk1>
        <a:lt1>
          <a:srgbClr val="FFFFFF"/>
        </a:lt1>
        <a:dk2>
          <a:srgbClr val="B10043"/>
        </a:dk2>
        <a:lt2>
          <a:srgbClr val="FFFFFF"/>
        </a:lt2>
        <a:accent1>
          <a:srgbClr val="FFFFFF"/>
        </a:accent1>
        <a:accent2>
          <a:srgbClr val="B10043"/>
        </a:accent2>
        <a:accent3>
          <a:srgbClr val="D5AAB0"/>
        </a:accent3>
        <a:accent4>
          <a:srgbClr val="DADADA"/>
        </a:accent4>
        <a:accent5>
          <a:srgbClr val="FFFFFF"/>
        </a:accent5>
        <a:accent6>
          <a:srgbClr val="A0003C"/>
        </a:accent6>
        <a:hlink>
          <a:srgbClr val="42B4E6"/>
        </a:hlink>
        <a:folHlink>
          <a:srgbClr val="9FA0A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08_EN 2">
        <a:dk1>
          <a:srgbClr val="000000"/>
        </a:dk1>
        <a:lt1>
          <a:srgbClr val="FFFFFF"/>
        </a:lt1>
        <a:dk2>
          <a:srgbClr val="000000"/>
        </a:dk2>
        <a:lt2>
          <a:srgbClr val="626469"/>
        </a:lt2>
        <a:accent1>
          <a:srgbClr val="009530"/>
        </a:accent1>
        <a:accent2>
          <a:srgbClr val="B10043"/>
        </a:accent2>
        <a:accent3>
          <a:srgbClr val="FFFFFF"/>
        </a:accent3>
        <a:accent4>
          <a:srgbClr val="000000"/>
        </a:accent4>
        <a:accent5>
          <a:srgbClr val="AAC8AD"/>
        </a:accent5>
        <a:accent6>
          <a:srgbClr val="A0003C"/>
        </a:accent6>
        <a:hlink>
          <a:srgbClr val="42B4E6"/>
        </a:hlink>
        <a:folHlink>
          <a:srgbClr val="4FA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08_EN 3">
        <a:dk1>
          <a:srgbClr val="FFFFFF"/>
        </a:dk1>
        <a:lt1>
          <a:srgbClr val="FFFFFF"/>
        </a:lt1>
        <a:dk2>
          <a:srgbClr val="42B4E6"/>
        </a:dk2>
        <a:lt2>
          <a:srgbClr val="FFFFFF"/>
        </a:lt2>
        <a:accent1>
          <a:srgbClr val="FFFFFF"/>
        </a:accent1>
        <a:accent2>
          <a:srgbClr val="B10043"/>
        </a:accent2>
        <a:accent3>
          <a:srgbClr val="B0D6F0"/>
        </a:accent3>
        <a:accent4>
          <a:srgbClr val="DADADA"/>
        </a:accent4>
        <a:accent5>
          <a:srgbClr val="FFFFFF"/>
        </a:accent5>
        <a:accent6>
          <a:srgbClr val="A0003C"/>
        </a:accent6>
        <a:hlink>
          <a:srgbClr val="42B4E6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08_EN 4">
        <a:dk1>
          <a:srgbClr val="FFFFFF"/>
        </a:dk1>
        <a:lt1>
          <a:srgbClr val="FFFFFF"/>
        </a:lt1>
        <a:dk2>
          <a:srgbClr val="4FA600"/>
        </a:dk2>
        <a:lt2>
          <a:srgbClr val="FFFFFF"/>
        </a:lt2>
        <a:accent1>
          <a:srgbClr val="FFFFFF"/>
        </a:accent1>
        <a:accent2>
          <a:srgbClr val="FFFFFF"/>
        </a:accent2>
        <a:accent3>
          <a:srgbClr val="B2D0AA"/>
        </a:accent3>
        <a:accent4>
          <a:srgbClr val="DADADA"/>
        </a:accent4>
        <a:accent5>
          <a:srgbClr val="FFFFFF"/>
        </a:accent5>
        <a:accent6>
          <a:srgbClr val="E7E7E7"/>
        </a:accent6>
        <a:hlink>
          <a:srgbClr val="FFFF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08_EN 5">
        <a:dk1>
          <a:srgbClr val="FFFFFF"/>
        </a:dk1>
        <a:lt1>
          <a:srgbClr val="FFFFFF"/>
        </a:lt1>
        <a:dk2>
          <a:srgbClr val="009530"/>
        </a:dk2>
        <a:lt2>
          <a:srgbClr val="FFFFFF"/>
        </a:lt2>
        <a:accent1>
          <a:srgbClr val="FFFFFF"/>
        </a:accent1>
        <a:accent2>
          <a:srgbClr val="FFFFFF"/>
        </a:accent2>
        <a:accent3>
          <a:srgbClr val="AAC8AD"/>
        </a:accent3>
        <a:accent4>
          <a:srgbClr val="DADADA"/>
        </a:accent4>
        <a:accent5>
          <a:srgbClr val="FFFFFF"/>
        </a:accent5>
        <a:accent6>
          <a:srgbClr val="E7E7E7"/>
        </a:accent6>
        <a:hlink>
          <a:srgbClr val="FFFF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9CF7B1B3D5B2419279A2E131EB9F8C" ma:contentTypeVersion="0" ma:contentTypeDescription="Create a new document." ma:contentTypeScope="" ma:versionID="1cc519b14bca0dc5b9f85534f4aeb69c">
  <xsd:schema xmlns:xsd="http://www.w3.org/2001/XMLSchema" xmlns:p="http://schemas.microsoft.com/office/2006/metadata/properties" targetNamespace="http://schemas.microsoft.com/office/2006/metadata/properties" ma:root="true" ma:fieldsID="3892c865fa2e0de8455bf68d9484838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596F214-CA09-4F8F-A9C4-4775874EC62D}"/>
</file>

<file path=customXml/itemProps2.xml><?xml version="1.0" encoding="utf-8"?>
<ds:datastoreItem xmlns:ds="http://schemas.openxmlformats.org/officeDocument/2006/customXml" ds:itemID="{EA34E2FA-6064-4CB1-9190-3287D2235704}"/>
</file>

<file path=customXml/itemProps3.xml><?xml version="1.0" encoding="utf-8"?>
<ds:datastoreItem xmlns:ds="http://schemas.openxmlformats.org/officeDocument/2006/customXml" ds:itemID="{B42DD507-203B-4543-89E3-E1704373C5DD}"/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1</Words>
  <Application>Microsoft Office PowerPoint</Application>
  <PresentationFormat>사용자 지정</PresentationFormat>
  <Paragraphs>1</Paragraphs>
  <Slides>2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5" baseType="lpstr">
      <vt:lpstr>Calibri</vt:lpstr>
      <vt:lpstr>Arial</vt:lpstr>
      <vt:lpstr>SE08_EN</vt:lpstr>
      <vt:lpstr>PowerPoint 프레젠테이션</vt:lpstr>
      <vt:lpstr>PowerPoint 프레젠테이션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Ralph Mackiewicz</dc:creator>
  <cp:lastModifiedBy>user</cp:lastModifiedBy>
  <cp:revision>34</cp:revision>
  <dcterms:created xsi:type="dcterms:W3CDTF">2012-08-17T18:29:53Z</dcterms:created>
  <dcterms:modified xsi:type="dcterms:W3CDTF">2018-08-16T11:27:34Z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0x0101005E9CF7B1B3D5B2419279A2E131EB9F8C</vt:lpwstr>
  </property>
  <property fmtid="{D5CDD505-2E9C-101B-9397-08002B2CF9AE}" pid="3" name="_AdHocReviewCycleID">
    <vt:i4>936874033</vt:i4>
  </property>
  <property fmtid="{D5CDD505-2E9C-101B-9397-08002B2CF9AE}" pid="4" name="_NewReviewCycle">
    <vt:lpwstr/>
  </property>
  <property fmtid="{D5CDD505-2E9C-101B-9397-08002B2CF9AE}" pid="5" name="_EmailSubject">
    <vt:lpwstr>Two company sldes for the looping presentation that will be run on large screen at UCAIug booth</vt:lpwstr>
  </property>
  <property fmtid="{D5CDD505-2E9C-101B-9397-08002B2CF9AE}" pid="6" name="_AuthorEmail">
    <vt:lpwstr>maciej.goraj@siemens.com</vt:lpwstr>
  </property>
  <property fmtid="{D5CDD505-2E9C-101B-9397-08002B2CF9AE}" pid="7" name="_AuthorEmailDisplayName">
    <vt:lpwstr>Goraj, Maciej</vt:lpwstr>
  </property>
</Properties>
</file>