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49" r:id="rId5"/>
    <p:sldMasterId id="2147483650" r:id="rId6"/>
    <p:sldMasterId id="2147483651" r:id="rId7"/>
    <p:sldMasterId id="2147483652" r:id="rId8"/>
    <p:sldMasterId id="2147483653" r:id="rId9"/>
    <p:sldMasterId id="2147483654" r:id="rId10"/>
    <p:sldMasterId id="2147483655" r:id="rId11"/>
    <p:sldMasterId id="2147483656" r:id="rId12"/>
    <p:sldMasterId id="2147483657" r:id="rId13"/>
    <p:sldMasterId id="2147483658" r:id="rId14"/>
    <p:sldMasterId id="2147483659" r:id="rId15"/>
    <p:sldMasterId id="2147483660" r:id="rId16"/>
    <p:sldMasterId id="2147483661" r:id="rId17"/>
    <p:sldMasterId id="2147483662" r:id="rId18"/>
  </p:sldMasterIdLst>
  <p:notesMasterIdLst>
    <p:notesMasterId r:id="rId22"/>
  </p:notesMasterIdLst>
  <p:sldIdLst>
    <p:sldId id="280" r:id="rId19"/>
    <p:sldId id="281" r:id="rId20"/>
    <p:sldId id="273" r:id="rId21"/>
  </p:sldIdLst>
  <p:sldSz cx="14630400" cy="8229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550663" indent="1299"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1106521" indent="1299"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662379" indent="1299"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2216939" indent="1299" algn="ctr" rtl="0" fontAlgn="base">
      <a:spcBef>
        <a:spcPct val="0"/>
      </a:spcBef>
      <a:spcAft>
        <a:spcPct val="0"/>
      </a:spcAft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1870177" algn="l" defTabSz="748071" rtl="0" eaLnBrk="1" latinLnBrk="0" hangingPunct="1"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244212" algn="l" defTabSz="748071" rtl="0" eaLnBrk="1" latinLnBrk="0" hangingPunct="1"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2618247" algn="l" defTabSz="748071" rtl="0" eaLnBrk="1" latinLnBrk="0" hangingPunct="1"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2992283" algn="l" defTabSz="748071" rtl="0" eaLnBrk="1" latinLnBrk="0" hangingPunct="1">
      <a:defRPr sz="3191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C3E"/>
    <a:srgbClr val="9EB7FD"/>
    <a:srgbClr val="B5D4FE"/>
    <a:srgbClr val="92A2FF"/>
    <a:srgbClr val="737EC0"/>
    <a:srgbClr val="631126"/>
    <a:srgbClr val="AEC7FD"/>
    <a:srgbClr val="CAE9FC"/>
    <a:srgbClr val="DB2C2A"/>
    <a:srgbClr val="A0B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594" y="84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3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59918AA-D8A7-42E3-9B5F-0C572062A2BB}" type="datetimeFigureOut">
              <a:rPr lang="en-US" smtClean="0"/>
              <a:pPr/>
              <a:t>7/19/2018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06E4DAA-9BD0-47A6-9D06-47D36B3A04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19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550663"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1106521"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662379"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2216939" algn="l" defTabSz="550663" rtl="0" eaLnBrk="0" fontAlgn="base" hangingPunct="0">
      <a:spcBef>
        <a:spcPct val="30000"/>
      </a:spcBef>
      <a:spcAft>
        <a:spcPct val="0"/>
      </a:spcAft>
      <a:defRPr sz="1554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776723" algn="l" defTabSz="555347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6pPr>
    <a:lvl7pPr marL="3332071" algn="l" defTabSz="555347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7pPr>
    <a:lvl8pPr marL="3887412" algn="l" defTabSz="555347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8pPr>
    <a:lvl9pPr marL="4442757" algn="l" defTabSz="555347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fld id="{95BB7514-5C03-4617-B848-FAB136CD1083}" type="slidenum">
              <a:rPr lang="en-US" sz="1200">
                <a:latin typeface="Arial" panose="020B0604020202020204" pitchFamily="34" charset="0"/>
              </a:rPr>
              <a:pPr eaLnBrk="1" hangingPunct="1"/>
              <a:t>3</a:t>
            </a:fld>
            <a:endParaRPr lang="en-U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06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2328740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620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  <a:prstGeom prst="rect">
            <a:avLst/>
          </a:prstGeom>
        </p:spPr>
        <p:txBody>
          <a:bodyPr vert="horz" lIns="135761" tIns="67882" rIns="135761" bIns="67882" anchor="t"/>
          <a:lstStyle>
            <a:lvl1pPr algn="l">
              <a:defRPr sz="4827" b="1" cap="all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9547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2" y="1066802"/>
            <a:ext cx="5770880" cy="6096001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066802"/>
            <a:ext cx="5770880" cy="6096001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2165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577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6631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18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085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1596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598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329567"/>
            <a:ext cx="3291842" cy="6833237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329567"/>
            <a:ext cx="9631680" cy="68332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52090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2472952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091808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197485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2" y="2331726"/>
            <a:ext cx="57708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2331726"/>
            <a:ext cx="57708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83645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744924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007837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097056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302395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915224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183616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74082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0865691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861265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40215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114554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56711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431231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3912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876343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340114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841227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1920250"/>
            <a:ext cx="3291842" cy="5431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1920250"/>
            <a:ext cx="963168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540768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2574789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4964475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553407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2" y="4236725"/>
            <a:ext cx="5770880" cy="960120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4236725"/>
            <a:ext cx="5770880" cy="960120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4198968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044232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91383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337636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157142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6735240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440955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1386842"/>
            <a:ext cx="2946400" cy="3810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1386842"/>
            <a:ext cx="8595360" cy="3810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968934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78001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0151913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  <a:prstGeom prst="rect">
            <a:avLst/>
          </a:prstGeom>
        </p:spPr>
        <p:txBody>
          <a:bodyPr vert="horz" lIns="135761" tIns="67882" rIns="135761" bIns="67882"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2719224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9069368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8536549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674926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986796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0454200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4107206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1336855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329572"/>
            <a:ext cx="3291842" cy="7021831"/>
          </a:xfrm>
          <a:prstGeom prst="rect">
            <a:avLst/>
          </a:prstGeom>
        </p:spPr>
        <p:txBody>
          <a:bodyPr vert="eaVert" lIns="135761" tIns="67882" rIns="135761" bIns="6788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329572"/>
            <a:ext cx="9631680" cy="7021831"/>
          </a:xfrm>
          <a:prstGeom prst="rect">
            <a:avLst/>
          </a:prstGeom>
        </p:spPr>
        <p:txBody>
          <a:bodyPr vert="eaVert" lIns="135761" tIns="67882" rIns="135761" bIns="6788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786207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4275408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4185477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9941110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404727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217261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8137370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1265192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1240216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8331712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670900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1920242"/>
            <a:ext cx="3291842" cy="57302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1920242"/>
            <a:ext cx="9631680" cy="5730241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4794402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5236708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69837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29811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1863936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3653675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129352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00280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112486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902886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8471716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1920242"/>
            <a:ext cx="3291842" cy="57302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1920242"/>
            <a:ext cx="9631680" cy="5730241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42801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2440945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2755013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5473240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7" y="4053843"/>
            <a:ext cx="3180080" cy="27736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127" y="4053843"/>
            <a:ext cx="3180080" cy="27736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5135008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0433648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857496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851614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7749150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5396601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837626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64208" y="1203964"/>
            <a:ext cx="1651000" cy="56235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9" y="1203964"/>
            <a:ext cx="4709161" cy="56235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175734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7059530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659694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312381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7" y="4053843"/>
            <a:ext cx="3180080" cy="27736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127" y="4053843"/>
            <a:ext cx="3180080" cy="27736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7337255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2827130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3828668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469074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2704825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02705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9925594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64208" y="1203964"/>
            <a:ext cx="1651000" cy="56235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9" y="1203964"/>
            <a:ext cx="4709161" cy="56235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1233206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584948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201133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9420426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491177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197861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2600000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9906183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5605653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5191322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9744097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213365"/>
            <a:ext cx="3291842" cy="71380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213365"/>
            <a:ext cx="9631680" cy="713803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7473015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03268323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1012877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  <a:prstGeom prst="rect">
            <a:avLst/>
          </a:prstGeom>
        </p:spPr>
        <p:txBody>
          <a:bodyPr vert="horz" lIns="135761" tIns="67882" rIns="135761" bIns="67882" anchor="t"/>
          <a:lstStyle>
            <a:lvl1pPr algn="l">
              <a:defRPr sz="4827" b="1" cap="all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455">
                <a:latin typeface="Arial" panose="020B0604020202020204" pitchFamily="34" charset="0"/>
              </a:defRPr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475673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2" y="1920250"/>
            <a:ext cx="6461760" cy="543115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3436">
                <a:latin typeface="Arial" panose="020B0604020202020204" pitchFamily="34" charset="0"/>
              </a:defRPr>
            </a:lvl1pPr>
            <a:lvl2pPr>
              <a:defRPr sz="2946">
                <a:latin typeface="Arial" panose="020B0604020202020204" pitchFamily="34" charset="0"/>
              </a:defRPr>
            </a:lvl2pPr>
            <a:lvl3pPr>
              <a:defRPr sz="2455">
                <a:latin typeface="Arial" panose="020B0604020202020204" pitchFamily="34" charset="0"/>
              </a:defRPr>
            </a:lvl3pPr>
            <a:lvl4pPr>
              <a:defRPr sz="2209">
                <a:latin typeface="Arial" panose="020B0604020202020204" pitchFamily="34" charset="0"/>
              </a:defRPr>
            </a:lvl4pPr>
            <a:lvl5pPr>
              <a:defRPr sz="2209">
                <a:latin typeface="Arial" panose="020B0604020202020204" pitchFamily="34" charset="0"/>
              </a:defRPr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143644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marL="0" indent="0">
              <a:buNone/>
              <a:defRPr sz="2946" b="1">
                <a:latin typeface="Arial" panose="020B0604020202020204" pitchFamily="34" charset="0"/>
              </a:defRPr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2946">
                <a:latin typeface="Arial" panose="020B0604020202020204" pitchFamily="34" charset="0"/>
              </a:defRPr>
            </a:lvl1pPr>
            <a:lvl2pPr>
              <a:defRPr sz="2455">
                <a:latin typeface="Arial" panose="020B0604020202020204" pitchFamily="34" charset="0"/>
              </a:defRPr>
            </a:lvl2pPr>
            <a:lvl3pPr>
              <a:defRPr sz="2209">
                <a:latin typeface="Arial" panose="020B0604020202020204" pitchFamily="34" charset="0"/>
              </a:defRPr>
            </a:lvl3pPr>
            <a:lvl4pPr>
              <a:defRPr sz="1964">
                <a:latin typeface="Arial" panose="020B0604020202020204" pitchFamily="34" charset="0"/>
              </a:defRPr>
            </a:lvl4pPr>
            <a:lvl5pPr>
              <a:defRPr sz="1964">
                <a:latin typeface="Arial" panose="020B0604020202020204" pitchFamily="34" charset="0"/>
              </a:defRPr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619575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9102102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268590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 sz="4091">
                <a:latin typeface="Arial" panose="020B0604020202020204" pitchFamily="34" charset="0"/>
              </a:defRPr>
            </a:lvl1pPr>
            <a:lvl2pPr>
              <a:defRPr sz="3436">
                <a:latin typeface="Arial" panose="020B0604020202020204" pitchFamily="34" charset="0"/>
              </a:defRPr>
            </a:lvl2pPr>
            <a:lvl3pPr>
              <a:defRPr sz="2946">
                <a:latin typeface="Arial" panose="020B0604020202020204" pitchFamily="34" charset="0"/>
              </a:defRPr>
            </a:lvl3pPr>
            <a:lvl4pPr>
              <a:defRPr sz="2455">
                <a:latin typeface="Arial" panose="020B0604020202020204" pitchFamily="34" charset="0"/>
              </a:defRPr>
            </a:lvl4pPr>
            <a:lvl5pPr>
              <a:defRPr sz="2455">
                <a:latin typeface="Arial" panose="020B0604020202020204" pitchFamily="34" charset="0"/>
              </a:defRPr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2342578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  <a:prstGeom prst="rect">
            <a:avLst/>
          </a:prstGeom>
        </p:spPr>
        <p:txBody>
          <a:bodyPr vert="horz" lIns="135761" tIns="67882" rIns="135761" bIns="67882" anchor="b"/>
          <a:lstStyle>
            <a:lvl1pPr algn="l">
              <a:defRPr sz="2455" b="1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4091">
                <a:latin typeface="Arial" panose="020B0604020202020204" pitchFamily="34" charset="0"/>
              </a:defRPr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 dirty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  <a:prstGeom prst="rect">
            <a:avLst/>
          </a:prstGeom>
        </p:spPr>
        <p:txBody>
          <a:bodyPr vert="horz" lIns="135761" tIns="67882" rIns="135761" bIns="67882"/>
          <a:lstStyle>
            <a:lvl1pPr marL="0" indent="0">
              <a:buNone/>
              <a:defRPr sz="1636">
                <a:latin typeface="Arial" panose="020B0604020202020204" pitchFamily="34" charset="0"/>
              </a:defRPr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923047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  <a:prstGeom prst="rect">
            <a:avLst/>
          </a:prstGeom>
        </p:spPr>
        <p:txBody>
          <a:bodyPr vert="horz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920250"/>
            <a:ext cx="13167360" cy="5431156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7012916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5" y="329572"/>
            <a:ext cx="3291842" cy="7021831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2" y="329572"/>
            <a:ext cx="9631680" cy="7021831"/>
          </a:xfrm>
          <a:prstGeom prst="rect">
            <a:avLst/>
          </a:prstGeom>
        </p:spPr>
        <p:txBody>
          <a:bodyPr vert="eaVert" lIns="135761" tIns="67882" rIns="135761" bIns="67882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5651368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94844546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373513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2370454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10" y="2331726"/>
            <a:ext cx="271272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8968" y="2331726"/>
            <a:ext cx="271272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1883211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209082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2822257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571991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9946792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5979329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2546508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5070344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407640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0256797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281690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2" y="2331726"/>
            <a:ext cx="57708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2331726"/>
            <a:ext cx="57708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086560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403232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1311053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1970845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2940725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7905654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6016000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9566503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94191334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9239910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015371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37600" y="2331726"/>
            <a:ext cx="21132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94720" y="2331726"/>
            <a:ext cx="211328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0319432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0039834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0707308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9946484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3278522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439715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2232979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6023523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2" y="2556520"/>
            <a:ext cx="1243584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555415" indent="0" algn="ctr">
              <a:buNone/>
              <a:defRPr/>
            </a:lvl2pPr>
            <a:lvl3pPr marL="1110824" indent="0" algn="ctr">
              <a:buNone/>
              <a:defRPr/>
            </a:lvl3pPr>
            <a:lvl4pPr marL="1666240" indent="0" algn="ctr">
              <a:buNone/>
              <a:defRPr/>
            </a:lvl4pPr>
            <a:lvl5pPr marL="2221650" indent="0" algn="ctr">
              <a:buNone/>
              <a:defRPr/>
            </a:lvl5pPr>
            <a:lvl6pPr marL="2777062" indent="0" algn="ctr">
              <a:buNone/>
              <a:defRPr/>
            </a:lvl6pPr>
            <a:lvl7pPr marL="3332478" indent="0" algn="ctr">
              <a:buNone/>
              <a:defRPr/>
            </a:lvl7pPr>
            <a:lvl8pPr marL="3887888" indent="0" algn="ctr">
              <a:buNone/>
              <a:defRPr/>
            </a:lvl8pPr>
            <a:lvl9pPr marL="444330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3049151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1226561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5" y="5288286"/>
            <a:ext cx="12435840" cy="1634490"/>
          </a:xfrm>
        </p:spPr>
        <p:txBody>
          <a:bodyPr anchor="t"/>
          <a:lstStyle>
            <a:lvl1pPr algn="l">
              <a:defRPr sz="482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5" y="3488058"/>
            <a:ext cx="12435840" cy="1800226"/>
          </a:xfrm>
        </p:spPr>
        <p:txBody>
          <a:bodyPr anchor="b"/>
          <a:lstStyle>
            <a:lvl1pPr marL="0" indent="0">
              <a:buNone/>
              <a:defRPr sz="2455"/>
            </a:lvl1pPr>
            <a:lvl2pPr marL="555415" indent="0">
              <a:buNone/>
              <a:defRPr sz="2209"/>
            </a:lvl2pPr>
            <a:lvl3pPr marL="1110824" indent="0">
              <a:buNone/>
              <a:defRPr sz="1964"/>
            </a:lvl3pPr>
            <a:lvl4pPr marL="1666240" indent="0">
              <a:buNone/>
              <a:defRPr sz="1636"/>
            </a:lvl4pPr>
            <a:lvl5pPr marL="2221650" indent="0">
              <a:buNone/>
              <a:defRPr sz="1636"/>
            </a:lvl5pPr>
            <a:lvl6pPr marL="2777062" indent="0">
              <a:buNone/>
              <a:defRPr sz="1636"/>
            </a:lvl6pPr>
            <a:lvl7pPr marL="3332478" indent="0">
              <a:buNone/>
              <a:defRPr sz="1636"/>
            </a:lvl7pPr>
            <a:lvl8pPr marL="3887888" indent="0">
              <a:buNone/>
              <a:defRPr sz="1636"/>
            </a:lvl8pPr>
            <a:lvl9pPr marL="4443301" indent="0">
              <a:buNone/>
              <a:defRPr sz="1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2902358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10" y="2331726"/>
            <a:ext cx="271272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8968" y="2331726"/>
            <a:ext cx="2712720" cy="4831079"/>
          </a:xfrm>
        </p:spPr>
        <p:txBody>
          <a:bodyPr/>
          <a:lstStyle>
            <a:lvl1pPr>
              <a:defRPr sz="3436"/>
            </a:lvl1pPr>
            <a:lvl2pPr>
              <a:defRPr sz="2946"/>
            </a:lvl2pPr>
            <a:lvl3pPr>
              <a:defRPr sz="2455"/>
            </a:lvl3pPr>
            <a:lvl4pPr>
              <a:defRPr sz="2209"/>
            </a:lvl4pPr>
            <a:lvl5pPr>
              <a:defRPr sz="2209"/>
            </a:lvl5pPr>
            <a:lvl6pPr>
              <a:defRPr sz="2209"/>
            </a:lvl6pPr>
            <a:lvl7pPr>
              <a:defRPr sz="2209"/>
            </a:lvl7pPr>
            <a:lvl8pPr>
              <a:defRPr sz="2209"/>
            </a:lvl8pPr>
            <a:lvl9pPr>
              <a:defRPr sz="22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8033959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75"/>
            <a:ext cx="13167360" cy="13716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2" y="1842147"/>
            <a:ext cx="6464302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2" y="2609853"/>
            <a:ext cx="6464302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55" y="1842147"/>
            <a:ext cx="6466840" cy="767716"/>
          </a:xfrm>
        </p:spPr>
        <p:txBody>
          <a:bodyPr anchor="b"/>
          <a:lstStyle>
            <a:lvl1pPr marL="0" indent="0">
              <a:buNone/>
              <a:defRPr sz="2946" b="1"/>
            </a:lvl1pPr>
            <a:lvl2pPr marL="555415" indent="0">
              <a:buNone/>
              <a:defRPr sz="2455" b="1"/>
            </a:lvl2pPr>
            <a:lvl3pPr marL="1110824" indent="0">
              <a:buNone/>
              <a:defRPr sz="2209" b="1"/>
            </a:lvl3pPr>
            <a:lvl4pPr marL="1666240" indent="0">
              <a:buNone/>
              <a:defRPr sz="1964" b="1"/>
            </a:lvl4pPr>
            <a:lvl5pPr marL="2221650" indent="0">
              <a:buNone/>
              <a:defRPr sz="1964" b="1"/>
            </a:lvl5pPr>
            <a:lvl6pPr marL="2777062" indent="0">
              <a:buNone/>
              <a:defRPr sz="1964" b="1"/>
            </a:lvl6pPr>
            <a:lvl7pPr marL="3332478" indent="0">
              <a:buNone/>
              <a:defRPr sz="1964" b="1"/>
            </a:lvl7pPr>
            <a:lvl8pPr marL="3887888" indent="0">
              <a:buNone/>
              <a:defRPr sz="1964" b="1"/>
            </a:lvl8pPr>
            <a:lvl9pPr marL="4443301" indent="0">
              <a:buNone/>
              <a:defRPr sz="19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55" y="2609853"/>
            <a:ext cx="6466840" cy="4741547"/>
          </a:xfrm>
        </p:spPr>
        <p:txBody>
          <a:bodyPr/>
          <a:lstStyle>
            <a:lvl1pPr>
              <a:defRPr sz="2946"/>
            </a:lvl1pPr>
            <a:lvl2pPr>
              <a:defRPr sz="2455"/>
            </a:lvl2pPr>
            <a:lvl3pPr>
              <a:defRPr sz="2209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9861218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9159203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541123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8" y="327667"/>
            <a:ext cx="4813301" cy="1394461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9" y="327668"/>
            <a:ext cx="8178800" cy="7023736"/>
          </a:xfrm>
        </p:spPr>
        <p:txBody>
          <a:bodyPr/>
          <a:lstStyle>
            <a:lvl1pPr>
              <a:defRPr sz="4091"/>
            </a:lvl1pPr>
            <a:lvl2pPr>
              <a:defRPr sz="3436"/>
            </a:lvl2pPr>
            <a:lvl3pPr>
              <a:defRPr sz="2946"/>
            </a:lvl3pPr>
            <a:lvl4pPr>
              <a:defRPr sz="2455"/>
            </a:lvl4pPr>
            <a:lvl5pPr>
              <a:defRPr sz="2455"/>
            </a:lvl5pPr>
            <a:lvl6pPr>
              <a:defRPr sz="2455"/>
            </a:lvl6pPr>
            <a:lvl7pPr>
              <a:defRPr sz="2455"/>
            </a:lvl7pPr>
            <a:lvl8pPr>
              <a:defRPr sz="2455"/>
            </a:lvl8pPr>
            <a:lvl9pPr>
              <a:defRPr sz="24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8" y="1722128"/>
            <a:ext cx="4813301" cy="562927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43325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4"/>
            <a:ext cx="8778240" cy="680087"/>
          </a:xfrm>
        </p:spPr>
        <p:txBody>
          <a:bodyPr anchor="b"/>
          <a:lstStyle>
            <a:lvl1pPr algn="l">
              <a:defRPr sz="245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1"/>
            <a:ext cx="8778240" cy="4937760"/>
          </a:xfrm>
        </p:spPr>
        <p:txBody>
          <a:bodyPr/>
          <a:lstStyle>
            <a:lvl1pPr marL="0" indent="0">
              <a:buNone/>
              <a:defRPr sz="4091"/>
            </a:lvl1pPr>
            <a:lvl2pPr marL="555415" indent="0">
              <a:buNone/>
              <a:defRPr sz="3436"/>
            </a:lvl2pPr>
            <a:lvl3pPr marL="1110824" indent="0">
              <a:buNone/>
              <a:defRPr sz="2946"/>
            </a:lvl3pPr>
            <a:lvl4pPr marL="1666240" indent="0">
              <a:buNone/>
              <a:defRPr sz="2455"/>
            </a:lvl4pPr>
            <a:lvl5pPr marL="2221650" indent="0">
              <a:buNone/>
              <a:defRPr sz="2455"/>
            </a:lvl5pPr>
            <a:lvl6pPr marL="2777062" indent="0">
              <a:buNone/>
              <a:defRPr sz="2455"/>
            </a:lvl6pPr>
            <a:lvl7pPr marL="3332478" indent="0">
              <a:buNone/>
              <a:defRPr sz="2455"/>
            </a:lvl7pPr>
            <a:lvl8pPr marL="3887888" indent="0">
              <a:buNone/>
              <a:defRPr sz="2455"/>
            </a:lvl8pPr>
            <a:lvl9pPr marL="4443301" indent="0">
              <a:buNone/>
              <a:defRPr sz="2455"/>
            </a:lvl9pPr>
          </a:lstStyle>
          <a:p>
            <a:pPr lvl="0"/>
            <a:endParaRPr lang="en-US" noProof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11"/>
            <a:ext cx="8778240" cy="965836"/>
          </a:xfrm>
        </p:spPr>
        <p:txBody>
          <a:bodyPr/>
          <a:lstStyle>
            <a:lvl1pPr marL="0" indent="0">
              <a:buNone/>
              <a:defRPr sz="1636"/>
            </a:lvl1pPr>
            <a:lvl2pPr marL="555415" indent="0">
              <a:buNone/>
              <a:defRPr sz="1555"/>
            </a:lvl2pPr>
            <a:lvl3pPr marL="1110824" indent="0">
              <a:buNone/>
              <a:defRPr sz="1145"/>
            </a:lvl3pPr>
            <a:lvl4pPr marL="1666240" indent="0">
              <a:buNone/>
              <a:defRPr sz="1064"/>
            </a:lvl4pPr>
            <a:lvl5pPr marL="2221650" indent="0">
              <a:buNone/>
              <a:defRPr sz="1064"/>
            </a:lvl5pPr>
            <a:lvl6pPr marL="2777062" indent="0">
              <a:buNone/>
              <a:defRPr sz="1064"/>
            </a:lvl6pPr>
            <a:lvl7pPr marL="3332478" indent="0">
              <a:buNone/>
              <a:defRPr sz="1064"/>
            </a:lvl7pPr>
            <a:lvl8pPr marL="3887888" indent="0">
              <a:buNone/>
              <a:defRPr sz="1064"/>
            </a:lvl8pPr>
            <a:lvl9pPr marL="4443301" indent="0">
              <a:buNone/>
              <a:defRPr sz="10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269661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2447971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2" y="213361"/>
            <a:ext cx="2946400" cy="694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213361"/>
            <a:ext cx="8595360" cy="694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956465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1067666"/>
            <a:ext cx="11785600" cy="6094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1015734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553475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95114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635453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174493" indent="-691011" algn="l" rtl="0" eaLnBrk="0" fontAlgn="base" hangingPunct="0">
        <a:spcBef>
          <a:spcPts val="4255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733609" indent="-694266" algn="l" rtl="0" fontAlgn="base">
        <a:spcBef>
          <a:spcPts val="4253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289021" indent="-694266" algn="l" rtl="0" fontAlgn="base">
        <a:spcBef>
          <a:spcPts val="4253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844432" indent="-694266" algn="l" rtl="0" fontAlgn="base">
        <a:spcBef>
          <a:spcPts val="4253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99849" indent="-694266" algn="l" rtl="0" fontAlgn="base">
        <a:spcBef>
          <a:spcPts val="4253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331461"/>
            <a:ext cx="11785600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1015734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553475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95114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635453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174493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733609" indent="-694266" algn="l" rtl="0" fontAlgn="base">
        <a:spcBef>
          <a:spcPts val="2067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289021" indent="-694266" algn="l" rtl="0" fontAlgn="base">
        <a:spcBef>
          <a:spcPts val="2067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844432" indent="-694266" algn="l" rtl="0" fontAlgn="base">
        <a:spcBef>
          <a:spcPts val="2067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99849" indent="-694266" algn="l" rtl="0" fontAlgn="base">
        <a:spcBef>
          <a:spcPts val="2067"/>
        </a:spcBef>
        <a:spcAft>
          <a:spcPct val="0"/>
        </a:spcAft>
        <a:buSzPct val="171000"/>
        <a:buFont typeface="Helvetica Neue" charset="0"/>
        <a:buChar char="•"/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499014"/>
            <a:ext cx="117856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4236894"/>
            <a:ext cx="11785600" cy="959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1387188"/>
            <a:ext cx="11785600" cy="277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946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618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6202074"/>
            <a:ext cx="11785600" cy="144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6202074"/>
            <a:ext cx="11785600" cy="144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946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4053754"/>
            <a:ext cx="6604000" cy="277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1204047"/>
            <a:ext cx="6604000" cy="277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4053754"/>
            <a:ext cx="6604000" cy="277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1204047"/>
            <a:ext cx="6604000" cy="277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5318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413048" indent="-413048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900133" indent="-34420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1384619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1940545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2495173" indent="-272767" algn="ctr" rtl="0" eaLnBrk="0" fontAlgn="base" hangingPunct="0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2455"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107678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61712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215616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696501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3238139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795321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350733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906144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5461561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791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107678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61712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2156162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696501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3238139" indent="-691011" algn="l" rtl="0" eaLnBrk="0" fontAlgn="base" hangingPunct="0">
        <a:spcBef>
          <a:spcPts val="2066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795321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350733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906144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5461561" indent="-694266" algn="l" rtl="0" fontAlgn="base">
        <a:spcBef>
          <a:spcPts val="2067"/>
        </a:spcBef>
        <a:spcAft>
          <a:spcPct val="0"/>
        </a:spcAft>
        <a:buSzPct val="171000"/>
        <a:buFont typeface="Gill Sans" charset="0"/>
        <a:buChar char="•"/>
        <a:defRPr sz="319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331461"/>
            <a:ext cx="5668683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920915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46125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0029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54063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080973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63911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19452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74993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0535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331461"/>
            <a:ext cx="11785600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920915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46125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0029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54063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080973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63911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19452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74993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0535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737600" y="2331461"/>
            <a:ext cx="4470400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920915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46125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0029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54063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080973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63911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19452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74993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0535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31313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19" y="2834121"/>
            <a:ext cx="10541000" cy="25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804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9804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13014"/>
            <a:ext cx="11785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331461"/>
            <a:ext cx="5668683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5425" tIns="75425" rIns="75425" bIns="75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+mj-lt"/>
          <a:ea typeface="+mj-ea"/>
          <a:cs typeface="+mj-cs"/>
          <a:sym typeface="Helvetica Neu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5pPr>
      <a:lvl6pPr marL="555415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1110824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166624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2221650" algn="ctr" rtl="0" fontAlgn="base">
        <a:spcBef>
          <a:spcPct val="0"/>
        </a:spcBef>
        <a:spcAft>
          <a:spcPct val="0"/>
        </a:spcAft>
        <a:defRPr sz="6546">
          <a:solidFill>
            <a:srgbClr val="E6E6E6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920915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1pPr>
      <a:lvl2pPr marL="146125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2pPr>
      <a:lvl3pPr marL="200029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3pPr>
      <a:lvl4pPr marL="2540634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4pPr>
      <a:lvl5pPr marL="3080973" indent="-596192" algn="l" rtl="0" eaLnBrk="0" fontAlgn="base" hangingPunct="0">
        <a:spcBef>
          <a:spcPts val="3406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5pPr>
      <a:lvl6pPr marL="363911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6pPr>
      <a:lvl7pPr marL="419452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7pPr>
      <a:lvl8pPr marL="4749935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8pPr>
      <a:lvl9pPr marL="5305350" indent="-599769" algn="l" rtl="0" fontAlgn="base">
        <a:spcBef>
          <a:spcPts val="3402"/>
        </a:spcBef>
        <a:spcAft>
          <a:spcPct val="0"/>
        </a:spcAft>
        <a:buSzPct val="171000"/>
        <a:buFont typeface="Helvetica Neue" charset="0"/>
        <a:buChar char="•"/>
        <a:defRPr>
          <a:solidFill>
            <a:srgbClr val="E6E6E6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1pPr>
      <a:lvl2pPr marL="555415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2pPr>
      <a:lvl3pPr marL="1110824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3pPr>
      <a:lvl4pPr marL="166624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4pPr>
      <a:lvl5pPr marL="2221650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5pPr>
      <a:lvl6pPr marL="2777062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6pPr>
      <a:lvl7pPr marL="333247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7pPr>
      <a:lvl8pPr marL="3887888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8pPr>
      <a:lvl9pPr marL="4443301" algn="l" defTabSz="555415" rtl="0" eaLnBrk="1" latinLnBrk="0" hangingPunct="1">
        <a:defRPr sz="2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0"/>
                <a:lumOff val="50000"/>
              </a:schemeClr>
            </a:gs>
            <a:gs pos="100000">
              <a:schemeClr val="accent3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 bwMode="auto">
          <a:xfrm>
            <a:off x="2988862" y="2819400"/>
            <a:ext cx="11275113" cy="4114800"/>
          </a:xfrm>
          <a:prstGeom prst="roundRect">
            <a:avLst/>
          </a:prstGeom>
          <a:solidFill>
            <a:srgbClr val="A21C3E"/>
          </a:solidFill>
          <a:ln w="57150" cap="flat" cmpd="sng" algn="ctr">
            <a:solidFill>
              <a:srgbClr val="A21C3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411575" y="2930310"/>
            <a:ext cx="8429686" cy="1178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0" tIns="43017" rIns="86033" bIns="43017" numCol="1" anchor="t" anchorCtr="0" compatLnSpc="1">
            <a:prstTxWarp prst="textNoShape">
              <a:avLst/>
            </a:prstTxWarp>
          </a:bodyPr>
          <a:lstStyle>
            <a:lvl1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2pPr>
            <a:lvl3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3pPr>
            <a:lvl4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4pPr>
            <a:lvl5pPr algn="l" defTabSz="3305243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MS PGothic" pitchFamily="34" charset="-128"/>
                <a:cs typeface="ＭＳ Ｐゴシック" charset="0"/>
              </a:defRPr>
            </a:lvl5pPr>
            <a:lvl6pPr marL="430167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6pPr>
            <a:lvl7pPr marL="860335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7pPr>
            <a:lvl8pPr marL="1290502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8pPr>
            <a:lvl9pPr marL="1720669" algn="l" defTabSz="3305419" rtl="0" eaLnBrk="0" fontAlgn="base" hangingPunct="0">
              <a:spcBef>
                <a:spcPct val="0"/>
              </a:spcBef>
              <a:spcAft>
                <a:spcPct val="0"/>
              </a:spcAft>
              <a:defRPr sz="6200" b="1">
                <a:solidFill>
                  <a:schemeClr val="bg1"/>
                </a:solidFill>
                <a:latin typeface="Univers 55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altLang="de-DE" sz="5400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IEC 61850 Solutions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00569" y="209067"/>
            <a:ext cx="2818684" cy="7870794"/>
            <a:chOff x="1004442" y="7040971"/>
            <a:chExt cx="5897331" cy="164675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18078" y="16167968"/>
              <a:ext cx="4073922" cy="420699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4442" y="19236986"/>
              <a:ext cx="4136378" cy="42714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08306" y="10058122"/>
              <a:ext cx="4093467" cy="422717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7842" y="13110287"/>
              <a:ext cx="4069579" cy="420250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1571" y="7040971"/>
              <a:ext cx="4042122" cy="4174151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2895600" y="7204370"/>
            <a:ext cx="11368375" cy="802271"/>
            <a:chOff x="1826820" y="24217816"/>
            <a:chExt cx="24456465" cy="1725902"/>
          </a:xfrm>
          <a:solidFill>
            <a:schemeClr val="accent4">
              <a:lumMod val="65000"/>
              <a:lumOff val="35000"/>
            </a:schemeClr>
          </a:solidFill>
        </p:grpSpPr>
        <p:sp>
          <p:nvSpPr>
            <p:cNvPr id="14" name="TextBox 4"/>
            <p:cNvSpPr txBox="1"/>
            <p:nvPr/>
          </p:nvSpPr>
          <p:spPr>
            <a:xfrm>
              <a:off x="14973283" y="24225182"/>
              <a:ext cx="3481306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Modbus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8492473" y="24217816"/>
              <a:ext cx="3028769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101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TextBox 14"/>
            <p:cNvSpPr txBox="1"/>
            <p:nvPr/>
          </p:nvSpPr>
          <p:spPr>
            <a:xfrm>
              <a:off x="21546585" y="24217816"/>
              <a:ext cx="4736700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ICCP/TASE.2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7" name="TextBox 15"/>
            <p:cNvSpPr txBox="1"/>
            <p:nvPr/>
          </p:nvSpPr>
          <p:spPr>
            <a:xfrm>
              <a:off x="5609627" y="24218643"/>
              <a:ext cx="2671210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DNP3</a:t>
              </a:r>
            </a:p>
          </p:txBody>
        </p:sp>
        <p:sp>
          <p:nvSpPr>
            <p:cNvPr id="18" name="TextBox 15"/>
            <p:cNvSpPr txBox="1"/>
            <p:nvPr/>
          </p:nvSpPr>
          <p:spPr>
            <a:xfrm>
              <a:off x="1826820" y="24225182"/>
              <a:ext cx="3573657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61850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11732878" y="24217816"/>
              <a:ext cx="3028769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104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18666225" y="24217816"/>
              <a:ext cx="2668724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OPC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00"/>
          <a:stretch/>
        </p:blipFill>
        <p:spPr>
          <a:xfrm>
            <a:off x="4121504" y="291662"/>
            <a:ext cx="9009828" cy="2214926"/>
          </a:xfrm>
          <a:prstGeom prst="rect">
            <a:avLst/>
          </a:prstGeom>
        </p:spPr>
      </p:pic>
      <p:sp>
        <p:nvSpPr>
          <p:cNvPr id="22" name="TextBox 2"/>
          <p:cNvSpPr txBox="1">
            <a:spLocks noChangeArrowheads="1"/>
          </p:cNvSpPr>
          <p:nvPr/>
        </p:nvSpPr>
        <p:spPr bwMode="auto">
          <a:xfrm>
            <a:off x="2991949" y="3968130"/>
            <a:ext cx="2122005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412875" lvl="4" indent="-498475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Test Communications</a:t>
            </a:r>
            <a:endParaRPr lang="en-US" sz="6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1412875" lvl="4" indent="-498475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Simulate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IEDs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1412875" lvl="4" indent="-498475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Build IED Templates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7924800" y="3635930"/>
            <a:ext cx="21220056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80089" lvl="7">
              <a:buSzPct val="125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</a:p>
          <a:p>
            <a:pPr marL="1822450" lvl="4" indent="-565150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Test SCL Files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1822450" lvl="4" indent="-565150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Implement IEC 61850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1822450" lvl="4" indent="-565150" algn="l">
              <a:spcBef>
                <a:spcPts val="0"/>
              </a:spcBef>
              <a:spcAft>
                <a:spcPts val="1800"/>
              </a:spcAft>
              <a:buSzPct val="125000"/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Translate Protocols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4" name="TextBox 2"/>
          <p:cNvSpPr txBox="1">
            <a:spLocks noChangeArrowheads="1"/>
          </p:cNvSpPr>
          <p:nvPr/>
        </p:nvSpPr>
        <p:spPr bwMode="auto">
          <a:xfrm>
            <a:off x="3726191" y="6269625"/>
            <a:ext cx="88035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14400" lvl="4" indent="0">
              <a:spcBef>
                <a:spcPts val="0"/>
              </a:spcBef>
              <a:spcAft>
                <a:spcPts val="1800"/>
              </a:spcAft>
              <a:buSzPct val="125000"/>
            </a:pPr>
            <a:r>
              <a:rPr lang="en-US" sz="2800" b="1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Free Training Videos at TriangleMicroWorks.com</a:t>
            </a:r>
            <a:endParaRPr lang="en-US" sz="2000" b="1" i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2950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accent3">
                <a:lumMod val="6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>
            <a:spLocks/>
          </p:cNvSpPr>
          <p:nvPr/>
        </p:nvSpPr>
        <p:spPr bwMode="auto">
          <a:xfrm>
            <a:off x="726617" y="296545"/>
            <a:ext cx="12605121" cy="101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46285" tIns="46285" rIns="46285" bIns="46285">
            <a:spAutoFit/>
          </a:bodyPr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6000" b="1" i="1" dirty="0">
                <a:solidFill>
                  <a:srgbClr val="A21C3E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Distributed Test Manager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30"/>
          <a:stretch/>
        </p:blipFill>
        <p:spPr>
          <a:xfrm>
            <a:off x="228600" y="6376737"/>
            <a:ext cx="6380477" cy="1524000"/>
          </a:xfrm>
          <a:prstGeom prst="rect">
            <a:avLst/>
          </a:prstGeom>
        </p:spPr>
      </p:pic>
      <p:sp>
        <p:nvSpPr>
          <p:cNvPr id="27" name="Rectangle 13"/>
          <p:cNvSpPr>
            <a:spLocks noChangeArrowheads="1"/>
          </p:cNvSpPr>
          <p:nvPr/>
        </p:nvSpPr>
        <p:spPr bwMode="auto">
          <a:xfrm>
            <a:off x="5318944" y="1841316"/>
            <a:ext cx="8053291" cy="395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761" tIns="67882" rIns="135761" bIns="67882">
            <a:spAutoFit/>
          </a:bodyPr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lvl="1" indent="0" algn="l"/>
            <a:r>
              <a:rPr lang="en-US" sz="4400" b="1" u="sng" dirty="0">
                <a:latin typeface="Calibri" panose="020F0502020204030204" pitchFamily="34" charset="0"/>
              </a:rPr>
              <a:t>System Level Testing</a:t>
            </a:r>
          </a:p>
          <a:p>
            <a:pPr marL="131445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</a:rPr>
              <a:t>Verify HMIs, PLCs, RTUs, and Gateways</a:t>
            </a:r>
          </a:p>
          <a:p>
            <a:pPr marL="131445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</a:rPr>
              <a:t>Test Devices in a Simulated System</a:t>
            </a:r>
          </a:p>
          <a:p>
            <a:pPr marL="131445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</a:rPr>
              <a:t>Automate System Level Tests </a:t>
            </a:r>
          </a:p>
          <a:p>
            <a:pPr marL="1314450" lvl="1" indent="-571500" algn="l">
              <a:buFont typeface="Arial" panose="020B0604020202020204" pitchFamily="34" charset="0"/>
              <a:buChar char="•"/>
            </a:pPr>
            <a:endParaRPr lang="en-US" sz="3200" dirty="0">
              <a:latin typeface="Calibri" panose="020F0502020204030204" pitchFamily="34" charset="0"/>
            </a:endParaRPr>
          </a:p>
          <a:p>
            <a:pPr marL="1314450" lvl="1" indent="-571500" algn="l">
              <a:buFont typeface="Arial" panose="020B0604020202020204" pitchFamily="34" charset="0"/>
              <a:buChar char="•"/>
            </a:pPr>
            <a:endParaRPr lang="en-US" sz="3200" dirty="0">
              <a:latin typeface="Calibri" panose="020F0502020204030204" pitchFamily="34" charset="0"/>
            </a:endParaRPr>
          </a:p>
          <a:p>
            <a:pPr lvl="1" algn="l"/>
            <a:endParaRPr lang="en-US" sz="4400" dirty="0">
              <a:latin typeface="Calibri" panose="020F0502020204030204" pitchFamily="34" charset="0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950004"/>
            <a:ext cx="5602807" cy="3736145"/>
          </a:xfrm>
          <a:prstGeom prst="rect">
            <a:avLst/>
          </a:prstGeom>
        </p:spPr>
      </p:pic>
      <p:sp>
        <p:nvSpPr>
          <p:cNvPr id="78" name="Rectangle 77"/>
          <p:cNvSpPr>
            <a:spLocks/>
          </p:cNvSpPr>
          <p:nvPr/>
        </p:nvSpPr>
        <p:spPr bwMode="auto">
          <a:xfrm>
            <a:off x="4343400" y="6376737"/>
            <a:ext cx="12605121" cy="249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46285" tIns="46285" rIns="46285" bIns="46285">
            <a:spAutoFit/>
          </a:bodyPr>
          <a:lstStyle>
            <a:lvl1pPr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sz="4800" b="1" i="1" dirty="0">
                <a:solidFill>
                  <a:srgbClr val="A21C3E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Download a Free Trial</a:t>
            </a:r>
          </a:p>
          <a:p>
            <a:pPr eaLnBrk="1" hangingPunct="1"/>
            <a:r>
              <a:rPr lang="en-US" sz="4800" b="1" i="1" dirty="0">
                <a:solidFill>
                  <a:srgbClr val="A21C3E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TriangleMicroWorks.com</a:t>
            </a:r>
          </a:p>
          <a:p>
            <a:pPr algn="l" eaLnBrk="1" hangingPunct="1"/>
            <a:endParaRPr lang="en-US" sz="6000" b="1" i="1" dirty="0">
              <a:solidFill>
                <a:srgbClr val="A21C3E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5715000" y="4828037"/>
            <a:ext cx="8821688" cy="802271"/>
            <a:chOff x="1826820" y="24217816"/>
            <a:chExt cx="18977850" cy="1725902"/>
          </a:xfrm>
          <a:solidFill>
            <a:schemeClr val="accent4">
              <a:lumMod val="65000"/>
              <a:lumOff val="35000"/>
            </a:schemeClr>
          </a:solidFill>
        </p:grpSpPr>
        <p:sp>
          <p:nvSpPr>
            <p:cNvPr id="81" name="TextBox 4"/>
            <p:cNvSpPr txBox="1"/>
            <p:nvPr/>
          </p:nvSpPr>
          <p:spPr>
            <a:xfrm>
              <a:off x="14973285" y="24225182"/>
              <a:ext cx="2831878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Modbus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2" name="TextBox 13"/>
            <p:cNvSpPr txBox="1"/>
            <p:nvPr/>
          </p:nvSpPr>
          <p:spPr>
            <a:xfrm>
              <a:off x="8492473" y="24217816"/>
              <a:ext cx="3028769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101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3" name="TextBox 14"/>
            <p:cNvSpPr txBox="1"/>
            <p:nvPr/>
          </p:nvSpPr>
          <p:spPr>
            <a:xfrm>
              <a:off x="18016802" y="24217816"/>
              <a:ext cx="2787868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ICCP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4" name="TextBox 15"/>
            <p:cNvSpPr txBox="1"/>
            <p:nvPr/>
          </p:nvSpPr>
          <p:spPr>
            <a:xfrm>
              <a:off x="5609627" y="24218643"/>
              <a:ext cx="2671210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DNP3</a:t>
              </a:r>
            </a:p>
          </p:txBody>
        </p:sp>
        <p:sp>
          <p:nvSpPr>
            <p:cNvPr id="85" name="TextBox 15"/>
            <p:cNvSpPr txBox="1"/>
            <p:nvPr/>
          </p:nvSpPr>
          <p:spPr>
            <a:xfrm>
              <a:off x="1826820" y="24225182"/>
              <a:ext cx="3573657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61850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6" name="TextBox 13"/>
            <p:cNvSpPr txBox="1"/>
            <p:nvPr/>
          </p:nvSpPr>
          <p:spPr>
            <a:xfrm>
              <a:off x="11732878" y="24217816"/>
              <a:ext cx="3028769" cy="1718536"/>
            </a:xfrm>
            <a:prstGeom prst="roundRect">
              <a:avLst/>
            </a:prstGeom>
            <a:grpFill/>
            <a:ln w="285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IEC 104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159894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7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0300" y="1866210"/>
            <a:ext cx="10197548" cy="3768863"/>
          </a:xfrm>
          <a:prstGeom prst="rect">
            <a:avLst/>
          </a:prstGeom>
          <a:noFill/>
        </p:spPr>
        <p:txBody>
          <a:bodyPr wrap="square" lIns="74815" tIns="37407" rIns="74815" bIns="37407" numCol="1">
            <a:spAutoFit/>
          </a:bodyPr>
          <a:lstStyle/>
          <a:p>
            <a:pPr marL="571500" indent="-398463" algn="l">
              <a:buFont typeface="Arial" panose="020B0604020202020204" pitchFamily="34" charset="0"/>
              <a:buChar char="•"/>
            </a:pPr>
            <a:r>
              <a:rPr lang="en-US" sz="4000" b="1" dirty="0">
                <a:ln w="22225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Test Client</a:t>
            </a:r>
          </a:p>
          <a:p>
            <a:pPr marL="571500" indent="-398463" algn="l">
              <a:buFont typeface="Arial" panose="020B0604020202020204" pitchFamily="34" charset="0"/>
              <a:buChar char="•"/>
            </a:pPr>
            <a:r>
              <a:rPr lang="en-US" sz="4000" b="1" dirty="0">
                <a:ln w="22225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IED Simulator</a:t>
            </a:r>
          </a:p>
          <a:p>
            <a:pPr marL="571500" indent="-398463" algn="l">
              <a:buFont typeface="Arial" panose="020B0604020202020204" pitchFamily="34" charset="0"/>
              <a:buChar char="•"/>
            </a:pPr>
            <a:r>
              <a:rPr lang="en-US" sz="4000" b="1" dirty="0">
                <a:ln w="22225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SCL Tester</a:t>
            </a:r>
          </a:p>
          <a:p>
            <a:pPr marL="571500" indent="-398463" algn="l">
              <a:buFont typeface="Arial" panose="020B0604020202020204" pitchFamily="34" charset="0"/>
              <a:buChar char="•"/>
            </a:pPr>
            <a:r>
              <a:rPr lang="en-US" sz="4000" b="1" dirty="0">
                <a:ln w="22225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GOOSE &amp; SV Sniffer</a:t>
            </a:r>
          </a:p>
          <a:p>
            <a:pPr marL="571500" indent="-398463" algn="l">
              <a:buFont typeface="Arial" panose="020B0604020202020204" pitchFamily="34" charset="0"/>
              <a:buChar char="•"/>
            </a:pPr>
            <a:r>
              <a:rPr lang="en-US" sz="4000" b="1" dirty="0">
                <a:ln w="22225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Data Miner &amp; Visualizer</a:t>
            </a:r>
          </a:p>
          <a:p>
            <a:pPr marL="571500" indent="-398463" algn="l">
              <a:buFont typeface="Arial" panose="020B0604020202020204" pitchFamily="34" charset="0"/>
              <a:buChar char="•"/>
            </a:pPr>
            <a:endParaRPr lang="en-US" sz="4000" b="1" dirty="0">
              <a:ln w="22225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57809" y="362923"/>
            <a:ext cx="7647054" cy="998874"/>
          </a:xfrm>
          <a:prstGeom prst="rect">
            <a:avLst/>
          </a:prstGeom>
          <a:noFill/>
        </p:spPr>
        <p:txBody>
          <a:bodyPr wrap="none" lIns="74815" tIns="37407" rIns="74815" bIns="37407">
            <a:spAutoFit/>
          </a:bodyPr>
          <a:lstStyle/>
          <a:p>
            <a:pPr algn="l"/>
            <a:r>
              <a:rPr lang="en-US" sz="6000" b="1" i="1" dirty="0">
                <a:ln w="22225">
                  <a:noFill/>
                  <a:prstDash val="solid"/>
                </a:ln>
                <a:solidFill>
                  <a:srgbClr val="A21C3E"/>
                </a:solidFill>
                <a:latin typeface="Arial" panose="020B0604020202020204" pitchFamily="34" charset="0"/>
              </a:rPr>
              <a:t>61850 Test Suite Pro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610600" y="6781800"/>
            <a:ext cx="5631631" cy="1183540"/>
          </a:xfrm>
          <a:prstGeom prst="rect">
            <a:avLst/>
          </a:prstGeom>
          <a:noFill/>
        </p:spPr>
        <p:txBody>
          <a:bodyPr wrap="none" lIns="74815" tIns="37407" rIns="74815" bIns="37407">
            <a:spAutoFit/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rgbClr val="404040"/>
                </a:solidFill>
                <a:latin typeface="Arial" panose="020B0604020202020204" pitchFamily="34" charset="0"/>
              </a:rPr>
              <a:t>Free Evaluation</a:t>
            </a:r>
          </a:p>
          <a:p>
            <a:pPr algn="ctr"/>
            <a:r>
              <a:rPr lang="en-US" sz="3600" b="1" u="sng" dirty="0">
                <a:ln w="22225">
                  <a:noFill/>
                  <a:prstDash val="solid"/>
                </a:ln>
                <a:solidFill>
                  <a:srgbClr val="404040"/>
                </a:solidFill>
                <a:latin typeface="Arial" panose="020B0604020202020204" pitchFamily="34" charset="0"/>
              </a:rPr>
              <a:t>TriangleMicroWorks.com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02"/>
          <a:stretch/>
        </p:blipFill>
        <p:spPr>
          <a:xfrm>
            <a:off x="1040483" y="6687770"/>
            <a:ext cx="5435068" cy="1371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09434C-6227-439E-9D87-EF531665B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7851" y="213943"/>
            <a:ext cx="5105400" cy="5105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7088A2-1854-4A31-80F0-FEF4BB1AB340}"/>
              </a:ext>
            </a:extLst>
          </p:cNvPr>
          <p:cNvSpPr/>
          <p:nvPr/>
        </p:nvSpPr>
        <p:spPr>
          <a:xfrm>
            <a:off x="2625647" y="5635073"/>
            <a:ext cx="93791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4800" b="1" i="1" dirty="0">
                <a:ln w="22225">
                  <a:noFill/>
                  <a:prstDash val="solid"/>
                </a:ln>
                <a:solidFill>
                  <a:srgbClr val="A21C3E"/>
                </a:solidFill>
                <a:latin typeface="Arial" panose="020B0604020202020204" pitchFamily="34" charset="0"/>
              </a:rPr>
              <a:t>Make IEC 61850 Testing Easier!</a:t>
            </a:r>
          </a:p>
        </p:txBody>
      </p:sp>
    </p:spTree>
    <p:extLst>
      <p:ext uri="{BB962C8B-B14F-4D97-AF65-F5344CB8AC3E}">
        <p14:creationId xmlns:p14="http://schemas.microsoft.com/office/powerpoint/2010/main" val="2730930353"/>
      </p:ext>
    </p:extLst>
  </p:cSld>
  <p:clrMapOvr>
    <a:masterClrMapping/>
  </p:clrMapOvr>
  <p:transition advTm="15899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Helvetica Neue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ogo">
  <a:themeElements>
    <a:clrScheme name="Log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ogo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Log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Helvetica Neue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Helvetica Neue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Helvetica Neue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540A4E3-B593-47EE-AD5F-F5D890F8C592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5303FF-7B45-471C-A475-99952876F8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979FB3-7333-4297-8D6C-D02A82C0DB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30888</TotalTime>
  <Pages>0</Pages>
  <Words>111</Words>
  <Characters>0</Characters>
  <Application>Microsoft Office PowerPoint</Application>
  <PresentationFormat>Custom</PresentationFormat>
  <Lines>0</Lines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3</vt:i4>
      </vt:variant>
    </vt:vector>
  </HeadingPairs>
  <TitlesOfParts>
    <vt:vector size="27" baseType="lpstr">
      <vt:lpstr>MS PGothic</vt:lpstr>
      <vt:lpstr>MS PGothic</vt:lpstr>
      <vt:lpstr>Arial</vt:lpstr>
      <vt:lpstr>Calibri</vt:lpstr>
      <vt:lpstr>Gill Sans</vt:lpstr>
      <vt:lpstr>Helvetica Neue</vt:lpstr>
      <vt:lpstr>Times New Roman</vt:lpstr>
      <vt:lpstr>Wingdings</vt:lpstr>
      <vt:lpstr>ヒラギノ角ゴ ProN W3</vt:lpstr>
      <vt:lpstr>Bullets</vt:lpstr>
      <vt:lpstr>Title &amp; Bullets</vt:lpstr>
      <vt:lpstr>Title - Center</vt:lpstr>
      <vt:lpstr>Title &amp; Subtitle</vt:lpstr>
      <vt:lpstr>Logo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DT13 Demo Overview</dc:title>
  <dc:subject>Overview</dc:subject>
  <dc:creator>Don Downs</dc:creator>
  <cp:keywords/>
  <dc:description/>
  <cp:lastModifiedBy>Joe Stevens</cp:lastModifiedBy>
  <cp:revision>225</cp:revision>
  <cp:lastPrinted>2013-06-21T19:51:47Z</cp:lastPrinted>
  <dcterms:modified xsi:type="dcterms:W3CDTF">2018-07-20T02:25:12Z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d_Signature">
    <vt:bool>false</vt:bool>
  </property>
  <property fmtid="{D5CDD505-2E9C-101B-9397-08002B2CF9AE}" pid="3" name="TemplateUrl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</Properties>
</file>