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38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6" autoAdjust="0"/>
    <p:restoredTop sz="95915" autoAdjust="0"/>
  </p:normalViewPr>
  <p:slideViewPr>
    <p:cSldViewPr>
      <p:cViewPr>
        <p:scale>
          <a:sx n="90" d="100"/>
          <a:sy n="90" d="100"/>
        </p:scale>
        <p:origin x="-816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EFBF1-C57F-493D-8428-422C49E0B42D}" type="datetimeFigureOut">
              <a:rPr lang="en-US" smtClean="0"/>
              <a:pPr/>
              <a:t>07/21/2018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98DA1-C174-4D21-A04A-561CC2757F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32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25000">
              <a:schemeClr val="bg1"/>
            </a:gs>
            <a:gs pos="100000">
              <a:schemeClr val="bg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721"/>
            <a:ext cx="9143269" cy="51439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597819"/>
            <a:ext cx="3810000" cy="120253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914650"/>
            <a:ext cx="3276600" cy="12573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/>
          <a:lstStyle>
            <a:lvl1pPr marL="252000" indent="-252000">
              <a:spcAft>
                <a:spcPts val="100"/>
              </a:spcAft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0000" indent="-25200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33800" y="4781550"/>
            <a:ext cx="2057400" cy="2286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4781550"/>
            <a:ext cx="3505200" cy="242888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3950"/>
            <a:ext cx="4038600" cy="3581399"/>
          </a:xfrm>
        </p:spPr>
        <p:txBody>
          <a:bodyPr/>
          <a:lstStyle>
            <a:lvl1pP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lang="en-US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3950"/>
            <a:ext cx="4038600" cy="3581399"/>
          </a:xfrm>
        </p:spPr>
        <p:txBody>
          <a:bodyPr/>
          <a:lstStyle>
            <a:lvl1pPr>
              <a:defRPr lang="en-US" sz="2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4857750"/>
            <a:ext cx="3886200" cy="242888"/>
          </a:xfrm>
        </p:spPr>
        <p:txBody>
          <a:bodyPr/>
          <a:lstStyle>
            <a:lvl1pPr algn="l">
              <a:defRPr sz="950"/>
            </a:lvl1pPr>
          </a:lstStyle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4812506"/>
            <a:ext cx="2133600" cy="273844"/>
          </a:xfrm>
        </p:spPr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52000" lvl="0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Click to edit Master text styles</a:t>
            </a:r>
          </a:p>
          <a:p>
            <a:pPr marL="252000" lvl="1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Second level</a:t>
            </a:r>
          </a:p>
          <a:p>
            <a:pPr marL="252000" lvl="2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Third level</a:t>
            </a:r>
          </a:p>
          <a:p>
            <a:pPr marL="252000" lvl="3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Fourth level</a:t>
            </a:r>
          </a:p>
          <a:p>
            <a:pPr marL="252000" lvl="4" indent="-252000" algn="l" defTabSz="914400" rtl="0" eaLnBrk="1" latinLnBrk="0" hangingPunct="1">
              <a:spcBef>
                <a:spcPct val="20000"/>
              </a:spcBef>
              <a:spcAft>
                <a:spcPts val="1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©2016 Doble Engineering Company.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2884-D1EF-4FEC-8281-E066F687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25000">
              <a:schemeClr val="bg1"/>
            </a:gs>
            <a:gs pos="10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op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" y="0"/>
            <a:ext cx="9143997" cy="81301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689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3950"/>
            <a:ext cx="8229600" cy="34706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4857750"/>
            <a:ext cx="3886200" cy="242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©2016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Doble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Engineering Company. All Rights Reserved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32884-D1EF-4FEC-8281-E066F687EE4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spcBef>
          <a:spcPct val="20000"/>
        </a:spcBef>
        <a:spcAft>
          <a:spcPts val="100"/>
        </a:spcAft>
        <a:buClr>
          <a:schemeClr val="tx2"/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25000">
              <a:schemeClr val="bg1"/>
            </a:gs>
            <a:gs pos="10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>
                <a:solidFill>
                  <a:srgbClr val="002060"/>
                </a:solidFill>
              </a:rPr>
              <a:t>IEC 61850 Testing Solutions</a:t>
            </a:r>
            <a:endParaRPr lang="en-US" sz="3600" i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297616"/>
            <a:ext cx="472440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Test Client</a:t>
            </a:r>
            <a:r>
              <a:rPr lang="en-US" sz="2800" dirty="0" smtClean="0">
                <a:solidFill>
                  <a:srgbClr val="0070C0"/>
                </a:solidFill>
              </a:rPr>
              <a:t> and Server 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IED GOOSE Simulator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Monitor, Visualize, Record</a:t>
            </a:r>
          </a:p>
          <a:p>
            <a:pPr lvl="1" indent="-171450">
              <a:lnSpc>
                <a:spcPts val="2600"/>
              </a:lnSpc>
              <a:buSzPct val="5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Sampled Values</a:t>
            </a:r>
          </a:p>
          <a:p>
            <a:pPr lvl="1" indent="-171450">
              <a:lnSpc>
                <a:spcPts val="2600"/>
              </a:lnSpc>
              <a:buSzPct val="5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GOOSE</a:t>
            </a:r>
          </a:p>
          <a:p>
            <a:pPr lvl="1" indent="-171450">
              <a:lnSpc>
                <a:spcPts val="2600"/>
              </a:lnSpc>
              <a:buSzPct val="5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Reports</a:t>
            </a:r>
            <a:endParaRPr lang="en-US" sz="2400" dirty="0" smtClean="0">
              <a:solidFill>
                <a:srgbClr val="0070C0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678616"/>
            <a:ext cx="2809745" cy="1645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5105400" y="819150"/>
            <a:ext cx="37089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F6150sv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86400" y="3286601"/>
            <a:ext cx="37338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GOOSE</a:t>
            </a:r>
          </a:p>
          <a:p>
            <a:pPr marL="233363" indent="-23336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Sampled Values</a:t>
            </a:r>
          </a:p>
          <a:p>
            <a:pPr marL="233363" indent="-233363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C</a:t>
            </a:r>
            <a:r>
              <a:rPr lang="en-US" sz="2800" dirty="0" smtClean="0">
                <a:solidFill>
                  <a:srgbClr val="0070C0"/>
                </a:solidFill>
              </a:rPr>
              <a:t>ombine testing with conventional systems</a:t>
            </a:r>
            <a:endParaRPr lang="en-US" sz="2400" dirty="0" smtClean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178" y="819150"/>
            <a:ext cx="43030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61850TesT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software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0" y="1265717"/>
            <a:ext cx="3190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</a:rPr>
              <a:t>Power System Simulator</a:t>
            </a:r>
          </a:p>
        </p:txBody>
      </p:sp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50" y="2952750"/>
            <a:ext cx="30543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 descr="C:\Users\jverzosa\OneDrive\Documents\Cigre\2016 Cigre Session\Doble_Brochures\ScreenShots\GooseSVgraph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74793"/>
            <a:ext cx="4444409" cy="133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6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Doble2">
      <a:dk1>
        <a:sysClr val="windowText" lastClr="000000"/>
      </a:dk1>
      <a:lt1>
        <a:sysClr val="window" lastClr="FFFFFF"/>
      </a:lt1>
      <a:dk2>
        <a:srgbClr val="005DAA"/>
      </a:dk2>
      <a:lt2>
        <a:srgbClr val="EEECE1"/>
      </a:lt2>
      <a:accent1>
        <a:srgbClr val="7F7F7F"/>
      </a:accent1>
      <a:accent2>
        <a:srgbClr val="005DAA"/>
      </a:accent2>
      <a:accent3>
        <a:srgbClr val="FFCF06"/>
      </a:accent3>
      <a:accent4>
        <a:srgbClr val="BFBFBF"/>
      </a:accent4>
      <a:accent5>
        <a:srgbClr val="D8D8D8"/>
      </a:accent5>
      <a:accent6>
        <a:srgbClr val="F580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oble ppt template (4)" id="{6136DEE5-FD68-4231-B0C7-8477D38644C8}" vid="{33A27AB7-4187-4936-B529-2E0052757A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C4ABFF4E-F55F-45C0-B037-5008A6B4B00E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2A7AF31-2115-4C89-8D73-FF8F0426EA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319B25-526D-467F-B7E1-8719D041D8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12976</TotalTime>
  <Words>34</Words>
  <Application>Microsoft Office PowerPoint</Application>
  <PresentationFormat>On-screen Show (16:9)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IEC 61850 Testing Solutions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Kerry Donohue</dc:creator>
  <cp:lastModifiedBy>Jun Verzosa</cp:lastModifiedBy>
  <cp:revision>260</cp:revision>
  <dcterms:created xsi:type="dcterms:W3CDTF">2016-02-02T20:48:54Z</dcterms:created>
  <dcterms:modified xsi:type="dcterms:W3CDTF">2018-07-21T19:10:34Z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d_Signature">
    <vt:bool>false</vt:bool>
  </property>
  <property fmtid="{D5CDD505-2E9C-101B-9397-08002B2CF9AE}" pid="3" name="TemplateUrl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</Properties>
</file>