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FEE"/>
    <a:srgbClr val="B5D220"/>
    <a:srgbClr val="0F6FAC"/>
    <a:srgbClr val="D4E96D"/>
    <a:srgbClr val="A3D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90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44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08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510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27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28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8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40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55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283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94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E379D-DE78-4F47-A4DB-F2A36BE57D21}" type="datetimeFigureOut">
              <a:rPr lang="en-CA" smtClean="0"/>
              <a:t>2018-08-21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04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41838" y="3543837"/>
            <a:ext cx="5816010" cy="1617227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018" y="2622203"/>
            <a:ext cx="8195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This powerful tool allows the closed-loop testing of</a:t>
            </a:r>
            <a:b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61850-compliant protection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117" y="3572019"/>
            <a:ext cx="54194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MMS Server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GOOSE messaging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9-2LE Sampled Values</a:t>
            </a:r>
          </a:p>
          <a:p>
            <a:pPr algn="ctr"/>
            <a:r>
              <a:rPr lang="en-CA" sz="2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XCBR, XSWI, CILO,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CSWI, RSYN</a:t>
            </a:r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61869 &amp; Chinese National Standard</a:t>
            </a:r>
          </a:p>
          <a:p>
            <a:pPr algn="ctr"/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1139" y="5187550"/>
            <a:ext cx="81957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Stream IEEE C37.118, DNP3, and IEC 61870-5-104 data in real time to test PMU schemes and SCADA systems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6" t="7134" r="33704" b="3275"/>
          <a:stretch/>
        </p:blipFill>
        <p:spPr>
          <a:xfrm>
            <a:off x="9092154" y="2016975"/>
            <a:ext cx="2039785" cy="422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51733" y="3644138"/>
            <a:ext cx="5744242" cy="1389415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015" y="2524390"/>
            <a:ext cx="84989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FPGA-based hardware provides a powerful platform for testing IEC 61850 SV compliant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359" y="3703591"/>
            <a:ext cx="5847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9-2LE mode or 61869-9 mode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Sample rates of 4000, 4800, 5760, and 14400 Hz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New support for HVDC 96 kHz!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Virtually no packet-to-packet jitter</a:t>
            </a: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965" y="5236098"/>
            <a:ext cx="79404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One unit provides 16 SV streams operating autonomously, with 24 channels per stream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523945"/>
            <a:ext cx="5695180" cy="165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0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2212DC-7405-4EC6-8F4E-EDFDA4AD1C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5D0A3EC-876B-4AD2-B364-35C5D81658E9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FC184A-9FB0-4848-8D8C-D1CCAF5C34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163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Adobe Gothic Std B</vt:lpstr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Company>RTDS Technologies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 Sidwall</dc:creator>
  <cp:lastModifiedBy>Eric Xu</cp:lastModifiedBy>
  <cp:revision>17</cp:revision>
  <dcterms:created xsi:type="dcterms:W3CDTF">2016-08-12T15:05:47Z</dcterms:created>
  <dcterms:modified xsi:type="dcterms:W3CDTF">2018-08-21T15:45:30Z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  <property fmtid="{D5CDD505-2E9C-101B-9397-08002B2CF9AE}" pid="3" name="xd_Signature">
    <vt:bool>false</vt:bool>
  </property>
  <property fmtid="{D5CDD505-2E9C-101B-9397-08002B2CF9AE}" pid="4" name="TemplateUrl">
    <vt:lpwstr/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</Properties>
</file>