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Default Extension="gif" ContentType="image/gif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8" r:id="rId2"/>
    <p:sldId id="257" r:id="rId3"/>
    <p:sldId id="259" r:id="rId4"/>
    <p:sldId id="260" r:id="rId5"/>
    <p:sldId id="264" r:id="rId6"/>
    <p:sldId id="263" r:id="rId7"/>
  </p:sldIdLst>
  <p:sldSz cx="12801600" cy="9601200" type="A3"/>
  <p:notesSz cx="8988425" cy="12907963"/>
  <p:defaultTextStyle>
    <a:defPPr>
      <a:defRPr lang="en-US"/>
    </a:defPPr>
    <a:lvl1pPr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1pPr>
    <a:lvl2pPr marL="639763" indent="-182563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2pPr>
    <a:lvl3pPr marL="1279525" indent="-365125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3pPr>
    <a:lvl4pPr marL="1919288" indent="-547688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4pPr>
    <a:lvl5pPr marL="2559050" indent="-730250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1350" autoAdjust="0"/>
    <p:restoredTop sz="99821" autoAdjust="0"/>
  </p:normalViewPr>
  <p:slideViewPr>
    <p:cSldViewPr>
      <p:cViewPr>
        <p:scale>
          <a:sx n="70" d="100"/>
          <a:sy n="70" d="100"/>
        </p:scale>
        <p:origin x="-258" y="-19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4066"/>
        <p:guide pos="283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8941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>
            <a:lvl1pPr defTabSz="1749425">
              <a:defRPr sz="1700">
                <a:latin typeface="Calibri" pitchFamily="34" charset="0"/>
              </a:defRPr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 bwMode="auto">
          <a:xfrm>
            <a:off x="5091113" y="0"/>
            <a:ext cx="3895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>
            <a:lvl1pPr algn="r" defTabSz="1749425">
              <a:defRPr sz="1700">
                <a:latin typeface="Calibri" pitchFamily="34" charset="0"/>
              </a:defRPr>
            </a:lvl1pPr>
          </a:lstStyle>
          <a:p>
            <a:fld id="{BF458874-557F-4134-89D3-A5DE9AD6FA98}" type="datetimeFigureOut">
              <a:rPr lang="es-ES"/>
              <a:pPr/>
              <a:t>25/06/2014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 bwMode="auto">
          <a:xfrm>
            <a:off x="0" y="12260263"/>
            <a:ext cx="389413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b" anchorCtr="0" compatLnSpc="1">
            <a:prstTxWarp prst="textNoShape">
              <a:avLst/>
            </a:prstTxWarp>
          </a:bodyPr>
          <a:lstStyle>
            <a:lvl1pPr defTabSz="1749425">
              <a:defRPr sz="1700">
                <a:latin typeface="Calibri" pitchFamily="34" charset="0"/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b" anchorCtr="0" compatLnSpc="1">
            <a:prstTxWarp prst="textNoShape">
              <a:avLst/>
            </a:prstTxWarp>
          </a:bodyPr>
          <a:lstStyle>
            <a:lvl1pPr algn="r" defTabSz="1749425">
              <a:defRPr sz="1700">
                <a:latin typeface="Calibri" pitchFamily="34" charset="0"/>
              </a:defRPr>
            </a:lvl1pPr>
          </a:lstStyle>
          <a:p>
            <a:fld id="{B1B4985C-5A8D-42C1-B2DD-ACD4F01A093D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8941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>
            <a:lvl1pPr defTabSz="1749425">
              <a:defRPr sz="1700">
                <a:latin typeface="Calibri" pitchFamily="34" charset="0"/>
              </a:defRPr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5091113" y="0"/>
            <a:ext cx="3895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>
            <a:lvl1pPr algn="r" defTabSz="1749425">
              <a:defRPr sz="1700">
                <a:latin typeface="Calibri" pitchFamily="34" charset="0"/>
              </a:defRPr>
            </a:lvl1pPr>
          </a:lstStyle>
          <a:p>
            <a:fld id="{4079FDC3-E8AE-44E0-8F3B-4BB51BDB1F65}" type="datetimeFigureOut">
              <a:rPr lang="en-US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968375"/>
            <a:ext cx="6453187" cy="4840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898525" y="6132513"/>
            <a:ext cx="7191375" cy="580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12260263"/>
            <a:ext cx="389413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b" anchorCtr="0" compatLnSpc="1">
            <a:prstTxWarp prst="textNoShape">
              <a:avLst/>
            </a:prstTxWarp>
          </a:bodyPr>
          <a:lstStyle>
            <a:lvl1pPr defTabSz="1749425">
              <a:defRPr sz="1700">
                <a:latin typeface="Calibri" pitchFamily="34" charset="0"/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b" anchorCtr="0" compatLnSpc="1">
            <a:prstTxWarp prst="textNoShape">
              <a:avLst/>
            </a:prstTxWarp>
          </a:bodyPr>
          <a:lstStyle>
            <a:lvl1pPr algn="r" defTabSz="1749425">
              <a:defRPr sz="1700">
                <a:latin typeface="Calibri" pitchFamily="34" charset="0"/>
              </a:defRPr>
            </a:lvl1pPr>
          </a:lstStyle>
          <a:p>
            <a:fld id="{2B674F8C-F81D-44D4-85AE-97660A11E991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763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525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288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9050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5722DD-586E-483E-8E1A-EC192D1A4978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52F52D-7284-4ECA-8CA1-B92EF7782B12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2531" name="Slide Number Placeholder 3"/>
          <p:cNvSpPr txBox="1">
            <a:spLocks noGrp="1"/>
          </p:cNvSpPr>
          <p:nvPr/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112" tIns="62556" rIns="125112" bIns="62556" anchor="b"/>
          <a:lstStyle/>
          <a:p>
            <a:pPr algn="r" defTabSz="1749425"/>
            <a:fld id="{6641DE62-A65B-428B-B598-3BA720813269}" type="slidenum">
              <a:rPr lang="en-US" sz="1700">
                <a:latin typeface="Calibri" pitchFamily="34" charset="0"/>
              </a:rPr>
              <a:pPr algn="r" defTabSz="1749425"/>
              <a:t>3</a:t>
            </a:fld>
            <a:endParaRPr lang="en-US" sz="17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6627" name="Slide Number Placeholder 3"/>
          <p:cNvSpPr txBox="1">
            <a:spLocks noGrp="1"/>
          </p:cNvSpPr>
          <p:nvPr/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112" tIns="62556" rIns="125112" bIns="62556" anchor="b"/>
          <a:lstStyle/>
          <a:p>
            <a:pPr algn="r" defTabSz="1749425"/>
            <a:fld id="{0ADC41D9-B719-4638-BE50-27E76AD3B592}" type="slidenum">
              <a:rPr lang="en-US" sz="1700">
                <a:latin typeface="Calibri" pitchFamily="34" charset="0"/>
              </a:rPr>
              <a:pPr algn="r" defTabSz="1749425"/>
              <a:t>4</a:t>
            </a:fld>
            <a:endParaRPr lang="en-US" sz="17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4819" name="Slide Number Placeholder 3"/>
          <p:cNvSpPr txBox="1">
            <a:spLocks noGrp="1"/>
          </p:cNvSpPr>
          <p:nvPr/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112" tIns="62556" rIns="125112" bIns="62556" anchor="b"/>
          <a:lstStyle/>
          <a:p>
            <a:pPr algn="r" defTabSz="1749425"/>
            <a:fld id="{7EFC0DAD-DDFD-4F38-B537-8908AF11A9F7}" type="slidenum">
              <a:rPr lang="en-US" sz="1700">
                <a:latin typeface="Calibri" pitchFamily="34" charset="0"/>
              </a:rPr>
              <a:pPr algn="r" defTabSz="1749425"/>
              <a:t>5</a:t>
            </a:fld>
            <a:endParaRPr lang="en-US" sz="17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6867" name="Slide Number Placeholder 3"/>
          <p:cNvSpPr txBox="1">
            <a:spLocks noGrp="1"/>
          </p:cNvSpPr>
          <p:nvPr/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112" tIns="62556" rIns="125112" bIns="62556" anchor="b"/>
          <a:lstStyle/>
          <a:p>
            <a:pPr algn="r" defTabSz="1749425"/>
            <a:fld id="{EF142E8E-EF9B-4C16-A38B-8DD5CA227FC1}" type="slidenum">
              <a:rPr lang="en-US" sz="1700">
                <a:latin typeface="Calibri" pitchFamily="34" charset="0"/>
              </a:rPr>
              <a:pPr algn="r" defTabSz="1749425"/>
              <a:t>6</a:t>
            </a:fld>
            <a:endParaRPr lang="en-US" sz="17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0"/>
            <a:ext cx="2374900" cy="762000"/>
          </a:xfrm>
          <a:prstGeom prst="rect">
            <a:avLst/>
          </a:prstGeom>
          <a:solidFill>
            <a:srgbClr val="00B0F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CIGRE 2014 </a:t>
            </a:r>
          </a:p>
          <a:p>
            <a:pPr eaLnBrk="0" hangingPunct="0">
              <a:defRPr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pre-testing event Bilbao</a:t>
            </a:r>
            <a:endParaRPr lang="en-US" sz="1600" baseline="300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Picture 3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353800" y="227013"/>
            <a:ext cx="1273175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01"/>
          <p:cNvSpPr txBox="1">
            <a:spLocks noChangeArrowheads="1"/>
          </p:cNvSpPr>
          <p:nvPr userDrawn="1"/>
        </p:nvSpPr>
        <p:spPr bwMode="auto">
          <a:xfrm>
            <a:off x="52388" y="9310688"/>
            <a:ext cx="19431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>
            <a:spAutoFit/>
          </a:bodyPr>
          <a:lstStyle/>
          <a:p>
            <a:pPr marL="182563" indent="-182563">
              <a:spcBef>
                <a:spcPct val="50000"/>
              </a:spcBef>
              <a:defRPr/>
            </a:pPr>
            <a:r>
              <a:rPr lang="en-US" altLang="ko-KR" sz="900">
                <a:ea typeface="굴림"/>
                <a:cs typeface="Arial" charset="0"/>
              </a:rPr>
              <a:t>CIGRE 2014 pre-testing event Bilbao  </a:t>
            </a:r>
            <a:endParaRPr lang="en-US" sz="1000">
              <a:solidFill>
                <a:srgbClr val="000000"/>
              </a:solidFill>
              <a:ea typeface="굴림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00E0C-4064-41FD-BDC8-799EDDF5271D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7A988-7693-43A9-949B-949C15D9CC3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F5670-2F67-43EB-80DF-7D8222DB1331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5B08C-F1AC-447A-ADB4-BBA5E7905FA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1EB68-6C4D-4E2E-81F4-8B71E40C722F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F9D3C-8933-4AB6-8E56-1E6A1AEDBD4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0E44D-42A8-47B8-B4BF-345808948218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C2CC5-C7A2-4EBD-B3C8-50FFA733368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507F7-326B-4EF0-AB6B-BB3B58DF6271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567B3-624A-49F2-9990-9998187C99C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25869-44C4-4681-96CE-BC06CEDFDF74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B5323-110F-41B3-9F11-752C4611254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611A6-FB7A-4D72-8696-BA4437D6A6ED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B0660-9380-45AD-9CE0-F95011F4B91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651C3-5FDF-49AF-BA84-C917693E2E81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B42C3-6F83-4636-8388-E99FDE5D54A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0F05B-5DAE-4901-A5B6-BA50C067D409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23969-B124-4B52-AACE-52919CF9860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2C15-CBB1-48C7-9F6F-3C5EE982A7BE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4E0EB-6D51-49BF-BA69-0FDA6AE1988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6F9DFB-7E80-44C1-ACFF-0582885CF501}" type="datetimeFigureOut">
              <a:rPr lang="en-US"/>
              <a:pPr>
                <a:defRPr/>
              </a:pPr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6EBE14-7107-48D8-A399-DC5B6DD0689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defTabSz="1279525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2pPr>
      <a:lvl3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3pPr>
      <a:lvl4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4pPr>
      <a:lvl5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5pPr>
      <a:lvl6pPr marL="4572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6pPr>
      <a:lvl7pPr marL="9144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7pPr>
      <a:lvl8pPr marL="13716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8pPr>
      <a:lvl9pPr marL="18288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9pPr>
    </p:titleStyle>
    <p:bodyStyle>
      <a:lvl1pPr marL="479425" indent="-479425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813" indent="-400050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9963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725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oleObject" Target="../embeddings/oleObject4.bin"/><Relationship Id="rId26" Type="http://schemas.openxmlformats.org/officeDocument/2006/relationships/oleObject" Target="../embeddings/oleObject12.bin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7.bin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jpeg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jpeg"/><Relationship Id="rId20" Type="http://schemas.openxmlformats.org/officeDocument/2006/relationships/oleObject" Target="../embeddings/oleObject6.bin"/><Relationship Id="rId29" Type="http://schemas.openxmlformats.org/officeDocument/2006/relationships/oleObject" Target="../embeddings/oleObject15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oleObject" Target="../embeddings/oleObject10.bin"/><Relationship Id="rId5" Type="http://schemas.openxmlformats.org/officeDocument/2006/relationships/image" Target="../media/image4.jpeg"/><Relationship Id="rId15" Type="http://schemas.openxmlformats.org/officeDocument/2006/relationships/image" Target="../media/image13.jpeg"/><Relationship Id="rId23" Type="http://schemas.openxmlformats.org/officeDocument/2006/relationships/oleObject" Target="../embeddings/oleObject9.bin"/><Relationship Id="rId28" Type="http://schemas.openxmlformats.org/officeDocument/2006/relationships/oleObject" Target="../embeddings/oleObject14.bin"/><Relationship Id="rId10" Type="http://schemas.openxmlformats.org/officeDocument/2006/relationships/image" Target="../media/image9.gif"/><Relationship Id="rId19" Type="http://schemas.openxmlformats.org/officeDocument/2006/relationships/oleObject" Target="../embeddings/oleObject5.bin"/><Relationship Id="rId4" Type="http://schemas.openxmlformats.org/officeDocument/2006/relationships/image" Target="../media/image3.tiff"/><Relationship Id="rId9" Type="http://schemas.openxmlformats.org/officeDocument/2006/relationships/image" Target="../media/image8.png"/><Relationship Id="rId14" Type="http://schemas.openxmlformats.org/officeDocument/2006/relationships/oleObject" Target="../embeddings/oleObject3.bin"/><Relationship Id="rId22" Type="http://schemas.openxmlformats.org/officeDocument/2006/relationships/oleObject" Target="../embeddings/oleObject8.bin"/><Relationship Id="rId27" Type="http://schemas.openxmlformats.org/officeDocument/2006/relationships/oleObject" Target="../embeddings/oleObject1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14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12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11" Type="http://schemas.openxmlformats.org/officeDocument/2006/relationships/hyperlink" Target="http://www.google.es/url?url=http://www.perle.com/products/10-100-PoE-Media-Converters.shtml&amp;rct=j&amp;frm=1&amp;q=&amp;esrc=s&amp;sa=U&amp;ei=MSagU4bFHMPH0QXj24CwBQ&amp;ved=0CBoQ9QEwAg&amp;usg=AFQjCNFbb3JXIuSksWkTeI494yOWgc2Yww" TargetMode="External"/><Relationship Id="rId5" Type="http://schemas.openxmlformats.org/officeDocument/2006/relationships/image" Target="../media/image9.gif"/><Relationship Id="rId10" Type="http://schemas.openxmlformats.org/officeDocument/2006/relationships/image" Target="../media/image10.png"/><Relationship Id="rId4" Type="http://schemas.openxmlformats.org/officeDocument/2006/relationships/image" Target="../media/image5.jpeg"/><Relationship Id="rId9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16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png"/><Relationship Id="rId12" Type="http://schemas.openxmlformats.org/officeDocument/2006/relationships/hyperlink" Target="http://www.google.es/url?url=http://www.perle.com/products/10-100-PoE-Media-Converters.shtml&amp;rct=j&amp;frm=1&amp;q=&amp;esrc=s&amp;sa=U&amp;ei=MSagU4bFHMPH0QXj24CwBQ&amp;ved=0CBoQ9QEwAg&amp;usg=AFQjCNFbb3JXIuSksWkTeI494yOWgc2Yww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png"/><Relationship Id="rId11" Type="http://schemas.openxmlformats.org/officeDocument/2006/relationships/image" Target="../media/image14.jpeg"/><Relationship Id="rId5" Type="http://schemas.openxmlformats.org/officeDocument/2006/relationships/image" Target="../media/image9.gif"/><Relationship Id="rId10" Type="http://schemas.openxmlformats.org/officeDocument/2006/relationships/image" Target="../media/image10.png"/><Relationship Id="rId4" Type="http://schemas.openxmlformats.org/officeDocument/2006/relationships/image" Target="../media/image5.jpeg"/><Relationship Id="rId9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17.jpeg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0.bin"/><Relationship Id="rId12" Type="http://schemas.openxmlformats.org/officeDocument/2006/relationships/hyperlink" Target="http://www.google.es/url?url=http://digitaloscilloscopedeals.com/&amp;rct=j&amp;frm=1&amp;q=&amp;esrc=s&amp;sa=U&amp;ei=8_SfU6HLKe-R0QXZ6IGIAw&amp;ved=0CCQQ9QEwBw&amp;usg=AFQjCNHsQtFoceEy2EYW9Z-TuaMgBMe0LQ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png"/><Relationship Id="rId11" Type="http://schemas.openxmlformats.org/officeDocument/2006/relationships/image" Target="../media/image16.jpeg"/><Relationship Id="rId5" Type="http://schemas.openxmlformats.org/officeDocument/2006/relationships/image" Target="../media/image9.gif"/><Relationship Id="rId10" Type="http://schemas.openxmlformats.org/officeDocument/2006/relationships/hyperlink" Target="http://www.google.es/url?url=http://www.perle.com/products/10-100-PoE-Media-Converters.shtml&amp;rct=j&amp;frm=1&amp;q=&amp;esrc=s&amp;sa=U&amp;ei=MSagU4bFHMPH0QXj24CwBQ&amp;ved=0CBoQ9QEwAg&amp;usg=AFQjCNFbb3JXIuSksWkTeI494yOWgc2Yww" TargetMode="External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hyperlink" Target="http://www.google.es/url?url=http://digitaloscilloscopedeals.com/&amp;rct=j&amp;frm=1&amp;q=&amp;esrc=s&amp;sa=U&amp;ei=8_SfU6HLKe-R0QXZ6IGIAw&amp;ved=0CCQQ9QEwBw&amp;usg=AFQjCNHsQtFoceEy2EYW9Z-TuaMgBMe0LQ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UCAIug CIGRE 2014  Booth – Conceptual Topology </a:t>
            </a:r>
          </a:p>
        </p:txBody>
      </p:sp>
      <p:sp>
        <p:nvSpPr>
          <p:cNvPr id="4100" name="Rectangle 9"/>
          <p:cNvSpPr>
            <a:spLocks noChangeArrowheads="1"/>
          </p:cNvSpPr>
          <p:nvPr/>
        </p:nvSpPr>
        <p:spPr bwMode="auto">
          <a:xfrm flipH="1">
            <a:off x="6311900" y="4479925"/>
            <a:ext cx="361950" cy="4175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192" name="Rectangle 354"/>
          <p:cNvSpPr>
            <a:spLocks noChangeArrowheads="1"/>
          </p:cNvSpPr>
          <p:nvPr/>
        </p:nvSpPr>
        <p:spPr bwMode="auto">
          <a:xfrm>
            <a:off x="6027738" y="2962275"/>
            <a:ext cx="860425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4102" name="Rectangle 365"/>
          <p:cNvSpPr>
            <a:spLocks noChangeArrowheads="1"/>
          </p:cNvSpPr>
          <p:nvPr/>
        </p:nvSpPr>
        <p:spPr bwMode="auto">
          <a:xfrm>
            <a:off x="6000750" y="3046413"/>
            <a:ext cx="71438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103" name="AutoShape 435"/>
          <p:cNvCxnSpPr>
            <a:cxnSpLocks noChangeShapeType="1"/>
            <a:stCxn id="243" idx="1"/>
            <a:endCxn id="4122" idx="2"/>
          </p:cNvCxnSpPr>
          <p:nvPr/>
        </p:nvCxnSpPr>
        <p:spPr bwMode="auto">
          <a:xfrm>
            <a:off x="6475413" y="3205163"/>
            <a:ext cx="19050" cy="12461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104" name="Freeform 1629"/>
          <p:cNvSpPr>
            <a:spLocks/>
          </p:cNvSpPr>
          <p:nvPr/>
        </p:nvSpPr>
        <p:spPr bwMode="auto">
          <a:xfrm flipV="1">
            <a:off x="6364288" y="3048000"/>
            <a:ext cx="174625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05" name="Freeform 1630"/>
          <p:cNvSpPr>
            <a:spLocks/>
          </p:cNvSpPr>
          <p:nvPr/>
        </p:nvSpPr>
        <p:spPr bwMode="auto">
          <a:xfrm>
            <a:off x="6357938" y="3048000"/>
            <a:ext cx="179387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cxnSp>
        <p:nvCxnSpPr>
          <p:cNvPr id="4106" name="AutoShape 1658"/>
          <p:cNvCxnSpPr>
            <a:cxnSpLocks noChangeShapeType="1"/>
            <a:stCxn id="4153" idx="0"/>
            <a:endCxn id="4217" idx="2"/>
          </p:cNvCxnSpPr>
          <p:nvPr/>
        </p:nvCxnSpPr>
        <p:spPr bwMode="auto">
          <a:xfrm flipV="1">
            <a:off x="4903788" y="4208463"/>
            <a:ext cx="11112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07" name="AutoShape 405"/>
          <p:cNvCxnSpPr>
            <a:cxnSpLocks noChangeShapeType="1"/>
            <a:stCxn id="4134" idx="1"/>
            <a:endCxn id="4234" idx="0"/>
          </p:cNvCxnSpPr>
          <p:nvPr/>
        </p:nvCxnSpPr>
        <p:spPr bwMode="auto">
          <a:xfrm rot="10800000" flipV="1">
            <a:off x="6907213" y="6116638"/>
            <a:ext cx="209550" cy="220662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08" name="AutoShape 449"/>
          <p:cNvCxnSpPr>
            <a:cxnSpLocks noChangeShapeType="1"/>
            <a:stCxn id="4137" idx="1"/>
            <a:endCxn id="4241" idx="0"/>
          </p:cNvCxnSpPr>
          <p:nvPr/>
        </p:nvCxnSpPr>
        <p:spPr bwMode="auto">
          <a:xfrm rot="10800000" flipV="1">
            <a:off x="8229600" y="6119813"/>
            <a:ext cx="244475" cy="217487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09" name="AutoShape 450"/>
          <p:cNvCxnSpPr>
            <a:cxnSpLocks noChangeShapeType="1"/>
            <a:stCxn id="4133" idx="1"/>
            <a:endCxn id="4227" idx="0"/>
          </p:cNvCxnSpPr>
          <p:nvPr/>
        </p:nvCxnSpPr>
        <p:spPr bwMode="auto">
          <a:xfrm rot="10800000" flipV="1">
            <a:off x="5668963" y="6116638"/>
            <a:ext cx="136525" cy="220662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0" name="AutoShape 451"/>
          <p:cNvCxnSpPr>
            <a:cxnSpLocks noChangeShapeType="1"/>
            <a:endCxn id="4220" idx="0"/>
          </p:cNvCxnSpPr>
          <p:nvPr/>
        </p:nvCxnSpPr>
        <p:spPr bwMode="auto">
          <a:xfrm rot="10800000" flipV="1">
            <a:off x="4518025" y="6116638"/>
            <a:ext cx="422275" cy="220662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1" name="AutoShape 452"/>
          <p:cNvCxnSpPr>
            <a:cxnSpLocks noChangeShapeType="1"/>
            <a:stCxn id="4129" idx="0"/>
          </p:cNvCxnSpPr>
          <p:nvPr/>
        </p:nvCxnSpPr>
        <p:spPr bwMode="auto">
          <a:xfrm rot="5400000" flipH="1" flipV="1">
            <a:off x="3821112" y="5364163"/>
            <a:ext cx="722313" cy="357188"/>
          </a:xfrm>
          <a:prstGeom prst="bentConnector3">
            <a:avLst>
              <a:gd name="adj1" fmla="val 100051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2" name="AutoShape 462"/>
          <p:cNvCxnSpPr>
            <a:cxnSpLocks noChangeShapeType="1"/>
          </p:cNvCxnSpPr>
          <p:nvPr/>
        </p:nvCxnSpPr>
        <p:spPr bwMode="auto">
          <a:xfrm rot="10800000">
            <a:off x="5011738" y="4886325"/>
            <a:ext cx="781050" cy="295275"/>
          </a:xfrm>
          <a:prstGeom prst="bentConnector3">
            <a:avLst>
              <a:gd name="adj1" fmla="val 100171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3" name="AutoShape 463"/>
          <p:cNvCxnSpPr>
            <a:cxnSpLocks noChangeShapeType="1"/>
            <a:stCxn id="4123" idx="2"/>
          </p:cNvCxnSpPr>
          <p:nvPr/>
        </p:nvCxnSpPr>
        <p:spPr bwMode="auto">
          <a:xfrm rot="16200000" flipH="1">
            <a:off x="6519069" y="5025232"/>
            <a:ext cx="249237" cy="82550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4" name="AutoShape 464"/>
          <p:cNvCxnSpPr>
            <a:cxnSpLocks noChangeShapeType="1"/>
            <a:stCxn id="4130" idx="3"/>
          </p:cNvCxnSpPr>
          <p:nvPr/>
        </p:nvCxnSpPr>
        <p:spPr bwMode="auto">
          <a:xfrm flipV="1">
            <a:off x="4516438" y="4886325"/>
            <a:ext cx="279400" cy="292100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5" name="AutoShape 476"/>
          <p:cNvCxnSpPr>
            <a:cxnSpLocks noChangeShapeType="1"/>
            <a:stCxn id="4242" idx="0"/>
            <a:endCxn id="4134" idx="3"/>
          </p:cNvCxnSpPr>
          <p:nvPr/>
        </p:nvCxnSpPr>
        <p:spPr bwMode="auto">
          <a:xfrm rot="16200000" flipV="1">
            <a:off x="7521576" y="5848350"/>
            <a:ext cx="220662" cy="757237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6" name="AutoShape 478"/>
          <p:cNvCxnSpPr>
            <a:cxnSpLocks noChangeShapeType="1"/>
            <a:stCxn id="4235" idx="0"/>
            <a:endCxn id="4133" idx="3"/>
          </p:cNvCxnSpPr>
          <p:nvPr/>
        </p:nvCxnSpPr>
        <p:spPr bwMode="auto">
          <a:xfrm rot="16200000" flipV="1">
            <a:off x="6205538" y="5854700"/>
            <a:ext cx="220662" cy="744538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7" name="AutoShape 479"/>
          <p:cNvCxnSpPr>
            <a:cxnSpLocks noChangeShapeType="1"/>
            <a:stCxn id="4228" idx="0"/>
            <a:endCxn id="4132" idx="3"/>
          </p:cNvCxnSpPr>
          <p:nvPr/>
        </p:nvCxnSpPr>
        <p:spPr bwMode="auto">
          <a:xfrm rot="16200000" flipV="1">
            <a:off x="4989513" y="5876925"/>
            <a:ext cx="220662" cy="700088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8" name="AutoShape 480"/>
          <p:cNvCxnSpPr>
            <a:cxnSpLocks noChangeShapeType="1"/>
            <a:stCxn id="4124" idx="2"/>
          </p:cNvCxnSpPr>
          <p:nvPr/>
        </p:nvCxnSpPr>
        <p:spPr bwMode="auto">
          <a:xfrm rot="5400000">
            <a:off x="5969795" y="4764881"/>
            <a:ext cx="239712" cy="593725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9" name="AutoShape 513"/>
          <p:cNvCxnSpPr>
            <a:cxnSpLocks noChangeShapeType="1"/>
            <a:stCxn id="4221" idx="0"/>
            <a:endCxn id="4131" idx="3"/>
          </p:cNvCxnSpPr>
          <p:nvPr/>
        </p:nvCxnSpPr>
        <p:spPr bwMode="auto">
          <a:xfrm rot="16200000" flipV="1">
            <a:off x="4137026" y="6175375"/>
            <a:ext cx="220662" cy="103187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20" name="AutoShape 701"/>
          <p:cNvCxnSpPr>
            <a:cxnSpLocks noChangeShapeType="1"/>
            <a:endCxn id="4200" idx="2"/>
          </p:cNvCxnSpPr>
          <p:nvPr/>
        </p:nvCxnSpPr>
        <p:spPr bwMode="auto">
          <a:xfrm rot="10800000">
            <a:off x="8185150" y="4895850"/>
            <a:ext cx="577850" cy="285750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21" name="AutoShape 704"/>
          <p:cNvCxnSpPr>
            <a:cxnSpLocks noChangeShapeType="1"/>
            <a:endCxn id="4131" idx="1"/>
          </p:cNvCxnSpPr>
          <p:nvPr/>
        </p:nvCxnSpPr>
        <p:spPr bwMode="auto">
          <a:xfrm rot="16200000" flipH="1">
            <a:off x="3971925" y="6029325"/>
            <a:ext cx="119063" cy="55563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22" name="Rectangle 597"/>
          <p:cNvSpPr>
            <a:spLocks noChangeArrowheads="1"/>
          </p:cNvSpPr>
          <p:nvPr/>
        </p:nvSpPr>
        <p:spPr bwMode="auto">
          <a:xfrm flipV="1">
            <a:off x="6457950" y="4451350"/>
            <a:ext cx="71438" cy="71438"/>
          </a:xfrm>
          <a:prstGeom prst="rect">
            <a:avLst/>
          </a:prstGeom>
          <a:solidFill>
            <a:srgbClr val="66CCFF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23" name="Rectangle 603"/>
          <p:cNvSpPr>
            <a:spLocks noChangeArrowheads="1"/>
          </p:cNvSpPr>
          <p:nvPr/>
        </p:nvSpPr>
        <p:spPr bwMode="auto">
          <a:xfrm>
            <a:off x="6565900" y="4868863"/>
            <a:ext cx="71438" cy="73025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sp>
        <p:nvSpPr>
          <p:cNvPr id="4124" name="Rectangle 604"/>
          <p:cNvSpPr>
            <a:spLocks noChangeArrowheads="1"/>
          </p:cNvSpPr>
          <p:nvPr/>
        </p:nvSpPr>
        <p:spPr bwMode="auto">
          <a:xfrm>
            <a:off x="6350000" y="4868863"/>
            <a:ext cx="71438" cy="7302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cxnSp>
        <p:nvCxnSpPr>
          <p:cNvPr id="4125" name="AutoShape 598"/>
          <p:cNvCxnSpPr>
            <a:cxnSpLocks noChangeShapeType="1"/>
            <a:stCxn id="4126" idx="0"/>
            <a:endCxn id="4122" idx="0"/>
          </p:cNvCxnSpPr>
          <p:nvPr/>
        </p:nvCxnSpPr>
        <p:spPr bwMode="auto">
          <a:xfrm flipH="1" flipV="1">
            <a:off x="6492875" y="4522788"/>
            <a:ext cx="0" cy="220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126" name="Diamond 822"/>
          <p:cNvSpPr>
            <a:spLocks noChangeArrowheads="1"/>
          </p:cNvSpPr>
          <p:nvPr/>
        </p:nvSpPr>
        <p:spPr bwMode="auto">
          <a:xfrm>
            <a:off x="6421438" y="4743450"/>
            <a:ext cx="144462" cy="7143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127" name="Elbow Connector 823"/>
          <p:cNvCxnSpPr>
            <a:cxnSpLocks noChangeShapeType="1"/>
            <a:stCxn id="4126" idx="1"/>
            <a:endCxn id="4124" idx="0"/>
          </p:cNvCxnSpPr>
          <p:nvPr/>
        </p:nvCxnSpPr>
        <p:spPr bwMode="auto">
          <a:xfrm rot="10800000" flipV="1">
            <a:off x="6384925" y="4779963"/>
            <a:ext cx="36513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28" name="Elbow Connector 824"/>
          <p:cNvCxnSpPr>
            <a:cxnSpLocks noChangeShapeType="1"/>
            <a:stCxn id="4126" idx="3"/>
            <a:endCxn id="4123" idx="0"/>
          </p:cNvCxnSpPr>
          <p:nvPr/>
        </p:nvCxnSpPr>
        <p:spPr bwMode="auto">
          <a:xfrm>
            <a:off x="6565900" y="4779963"/>
            <a:ext cx="34925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29" name="Rectangle 3101"/>
          <p:cNvSpPr>
            <a:spLocks noChangeArrowheads="1"/>
          </p:cNvSpPr>
          <p:nvPr/>
        </p:nvSpPr>
        <p:spPr bwMode="auto">
          <a:xfrm>
            <a:off x="4003675" y="5903913"/>
            <a:ext cx="0" cy="12382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0" name="Rectangle 3136"/>
          <p:cNvSpPr>
            <a:spLocks noChangeArrowheads="1"/>
          </p:cNvSpPr>
          <p:nvPr/>
        </p:nvSpPr>
        <p:spPr bwMode="auto">
          <a:xfrm flipV="1">
            <a:off x="4379913" y="5178425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1" name="Rectangle 936"/>
          <p:cNvSpPr>
            <a:spLocks noChangeArrowheads="1"/>
          </p:cNvSpPr>
          <p:nvPr/>
        </p:nvSpPr>
        <p:spPr bwMode="auto">
          <a:xfrm>
            <a:off x="4059238" y="6116638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2" name="Rectangle 937"/>
          <p:cNvSpPr>
            <a:spLocks noChangeArrowheads="1"/>
          </p:cNvSpPr>
          <p:nvPr/>
        </p:nvSpPr>
        <p:spPr bwMode="auto">
          <a:xfrm>
            <a:off x="4613275" y="6116638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3" name="Rectangle 938"/>
          <p:cNvSpPr>
            <a:spLocks noChangeArrowheads="1"/>
          </p:cNvSpPr>
          <p:nvPr/>
        </p:nvSpPr>
        <p:spPr bwMode="auto">
          <a:xfrm>
            <a:off x="5805488" y="6116638"/>
            <a:ext cx="138112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4" name="Rectangle 940"/>
          <p:cNvSpPr>
            <a:spLocks noChangeArrowheads="1"/>
          </p:cNvSpPr>
          <p:nvPr/>
        </p:nvSpPr>
        <p:spPr bwMode="auto">
          <a:xfrm>
            <a:off x="7116763" y="6116638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grpSp>
        <p:nvGrpSpPr>
          <p:cNvPr id="4135" name="Group 283"/>
          <p:cNvGrpSpPr>
            <a:grpSpLocks/>
          </p:cNvGrpSpPr>
          <p:nvPr/>
        </p:nvGrpSpPr>
        <p:grpSpPr bwMode="auto">
          <a:xfrm>
            <a:off x="7858125" y="6337300"/>
            <a:ext cx="517525" cy="596900"/>
            <a:chOff x="3944888" y="5935671"/>
            <a:chExt cx="517903" cy="596961"/>
          </a:xfrm>
        </p:grpSpPr>
        <p:sp>
          <p:nvSpPr>
            <p:cNvPr id="4239" name="Rectangle 625"/>
            <p:cNvSpPr>
              <a:spLocks noChangeArrowheads="1"/>
            </p:cNvSpPr>
            <p:nvPr/>
          </p:nvSpPr>
          <p:spPr bwMode="auto">
            <a:xfrm flipV="1">
              <a:off x="3944888" y="5973908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40" name="Text Box 638"/>
            <p:cNvSpPr txBox="1">
              <a:spLocks noChangeArrowheads="1"/>
            </p:cNvSpPr>
            <p:nvPr/>
          </p:nvSpPr>
          <p:spPr bwMode="auto">
            <a:xfrm>
              <a:off x="3999606" y="6220450"/>
              <a:ext cx="420795" cy="1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IED HSR</a:t>
              </a:r>
            </a:p>
          </p:txBody>
        </p:sp>
        <p:sp>
          <p:nvSpPr>
            <p:cNvPr id="4241" name="Rectangle 633"/>
            <p:cNvSpPr>
              <a:spLocks noChangeArrowheads="1"/>
            </p:cNvSpPr>
            <p:nvPr/>
          </p:nvSpPr>
          <p:spPr bwMode="auto">
            <a:xfrm>
              <a:off x="4280107" y="5935671"/>
              <a:ext cx="72000" cy="720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42" name="Rectangle 634"/>
            <p:cNvSpPr>
              <a:spLocks noChangeArrowheads="1"/>
            </p:cNvSpPr>
            <p:nvPr/>
          </p:nvSpPr>
          <p:spPr bwMode="auto">
            <a:xfrm>
              <a:off x="4061450" y="5935671"/>
              <a:ext cx="72000" cy="72000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43" name="Diamond 966"/>
            <p:cNvSpPr>
              <a:spLocks noChangeArrowheads="1"/>
            </p:cNvSpPr>
            <p:nvPr/>
          </p:nvSpPr>
          <p:spPr bwMode="auto">
            <a:xfrm>
              <a:off x="4124682" y="6076434"/>
              <a:ext cx="144000" cy="7200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cxnSp>
          <p:nvCxnSpPr>
            <p:cNvPr id="4244" name="Elbow Connector 967"/>
            <p:cNvCxnSpPr>
              <a:cxnSpLocks noChangeShapeType="1"/>
              <a:stCxn id="4243" idx="1"/>
              <a:endCxn id="4242" idx="2"/>
            </p:cNvCxnSpPr>
            <p:nvPr/>
          </p:nvCxnSpPr>
          <p:spPr bwMode="auto">
            <a:xfrm rot="10800000">
              <a:off x="4097450" y="6007672"/>
              <a:ext cx="27232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245" name="Elbow Connector 968"/>
            <p:cNvCxnSpPr>
              <a:cxnSpLocks noChangeShapeType="1"/>
              <a:stCxn id="4243" idx="3"/>
              <a:endCxn id="4241" idx="2"/>
            </p:cNvCxnSpPr>
            <p:nvPr/>
          </p:nvCxnSpPr>
          <p:spPr bwMode="auto">
            <a:xfrm flipV="1">
              <a:off x="4268682" y="6007671"/>
              <a:ext cx="47425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sp>
        <p:nvSpPr>
          <p:cNvPr id="4136" name="Rectangle 1017"/>
          <p:cNvSpPr>
            <a:spLocks noChangeArrowheads="1"/>
          </p:cNvSpPr>
          <p:nvPr/>
        </p:nvSpPr>
        <p:spPr bwMode="auto">
          <a:xfrm flipV="1">
            <a:off x="5635625" y="5183188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7" name="Rectangle 1031"/>
          <p:cNvSpPr>
            <a:spLocks noChangeArrowheads="1"/>
          </p:cNvSpPr>
          <p:nvPr/>
        </p:nvSpPr>
        <p:spPr bwMode="auto">
          <a:xfrm>
            <a:off x="8474075" y="6119813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cxnSp>
        <p:nvCxnSpPr>
          <p:cNvPr id="4138" name="AutoShape 449"/>
          <p:cNvCxnSpPr>
            <a:cxnSpLocks noChangeShapeType="1"/>
            <a:endCxn id="4137" idx="3"/>
          </p:cNvCxnSpPr>
          <p:nvPr/>
        </p:nvCxnSpPr>
        <p:spPr bwMode="auto">
          <a:xfrm rot="5400000">
            <a:off x="8217693" y="5574507"/>
            <a:ext cx="938213" cy="152400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39" name="Rectangle 365"/>
          <p:cNvSpPr>
            <a:spLocks noChangeArrowheads="1"/>
          </p:cNvSpPr>
          <p:nvPr/>
        </p:nvSpPr>
        <p:spPr bwMode="auto">
          <a:xfrm>
            <a:off x="6858000" y="3046413"/>
            <a:ext cx="73025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140" name="Straight Connector 242"/>
          <p:cNvCxnSpPr>
            <a:cxnSpLocks noChangeShapeType="1"/>
            <a:stCxn id="4139" idx="3"/>
          </p:cNvCxnSpPr>
          <p:nvPr/>
        </p:nvCxnSpPr>
        <p:spPr bwMode="auto">
          <a:xfrm>
            <a:off x="6931025" y="3082925"/>
            <a:ext cx="944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39" name="Rectangle 363"/>
          <p:cNvSpPr>
            <a:spLocks noChangeArrowheads="1"/>
          </p:cNvSpPr>
          <p:nvPr/>
        </p:nvSpPr>
        <p:spPr bwMode="auto">
          <a:xfrm>
            <a:off x="6183313" y="3170238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0" name="Rectangle 363"/>
          <p:cNvSpPr>
            <a:spLocks noChangeArrowheads="1"/>
          </p:cNvSpPr>
          <p:nvPr/>
        </p:nvSpPr>
        <p:spPr bwMode="auto">
          <a:xfrm>
            <a:off x="6256338" y="3170238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1" name="Rectangle 363"/>
          <p:cNvSpPr>
            <a:spLocks noChangeArrowheads="1"/>
          </p:cNvSpPr>
          <p:nvPr/>
        </p:nvSpPr>
        <p:spPr bwMode="auto">
          <a:xfrm>
            <a:off x="6329363" y="3170238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2" name="Rectangle 363"/>
          <p:cNvSpPr>
            <a:spLocks noChangeArrowheads="1"/>
          </p:cNvSpPr>
          <p:nvPr/>
        </p:nvSpPr>
        <p:spPr bwMode="auto">
          <a:xfrm>
            <a:off x="6402388" y="3170238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3" name="Rectangle 363"/>
          <p:cNvSpPr>
            <a:spLocks noChangeArrowheads="1"/>
          </p:cNvSpPr>
          <p:nvPr/>
        </p:nvSpPr>
        <p:spPr bwMode="auto">
          <a:xfrm>
            <a:off x="6475413" y="3170238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4" name="Rectangle 363"/>
          <p:cNvSpPr>
            <a:spLocks noChangeArrowheads="1"/>
          </p:cNvSpPr>
          <p:nvPr/>
        </p:nvSpPr>
        <p:spPr bwMode="auto">
          <a:xfrm>
            <a:off x="6548438" y="3170238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5" name="Rectangle 363"/>
          <p:cNvSpPr>
            <a:spLocks noChangeArrowheads="1"/>
          </p:cNvSpPr>
          <p:nvPr/>
        </p:nvSpPr>
        <p:spPr bwMode="auto">
          <a:xfrm>
            <a:off x="6621463" y="3170238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grpSp>
        <p:nvGrpSpPr>
          <p:cNvPr id="4148" name="Group 284"/>
          <p:cNvGrpSpPr>
            <a:grpSpLocks/>
          </p:cNvGrpSpPr>
          <p:nvPr/>
        </p:nvGrpSpPr>
        <p:grpSpPr bwMode="auto">
          <a:xfrm>
            <a:off x="6535738" y="6337300"/>
            <a:ext cx="519112" cy="596900"/>
            <a:chOff x="3080792" y="5928383"/>
            <a:chExt cx="517903" cy="596961"/>
          </a:xfrm>
        </p:grpSpPr>
        <p:sp>
          <p:nvSpPr>
            <p:cNvPr id="4232" name="Rectangle 625"/>
            <p:cNvSpPr>
              <a:spLocks noChangeArrowheads="1"/>
            </p:cNvSpPr>
            <p:nvPr/>
          </p:nvSpPr>
          <p:spPr bwMode="auto">
            <a:xfrm flipV="1">
              <a:off x="3080792" y="5966620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33" name="Text Box 638"/>
            <p:cNvSpPr txBox="1">
              <a:spLocks noChangeArrowheads="1"/>
            </p:cNvSpPr>
            <p:nvPr/>
          </p:nvSpPr>
          <p:spPr bwMode="auto">
            <a:xfrm>
              <a:off x="3135510" y="6213162"/>
              <a:ext cx="420795" cy="1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IED HSR</a:t>
              </a:r>
            </a:p>
          </p:txBody>
        </p:sp>
        <p:sp>
          <p:nvSpPr>
            <p:cNvPr id="4234" name="Rectangle 633"/>
            <p:cNvSpPr>
              <a:spLocks noChangeArrowheads="1"/>
            </p:cNvSpPr>
            <p:nvPr/>
          </p:nvSpPr>
          <p:spPr bwMode="auto">
            <a:xfrm>
              <a:off x="3416011" y="5928383"/>
              <a:ext cx="72000" cy="720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35" name="Rectangle 634"/>
            <p:cNvSpPr>
              <a:spLocks noChangeArrowheads="1"/>
            </p:cNvSpPr>
            <p:nvPr/>
          </p:nvSpPr>
          <p:spPr bwMode="auto">
            <a:xfrm>
              <a:off x="3197354" y="5928383"/>
              <a:ext cx="72000" cy="72000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36" name="Diamond 966"/>
            <p:cNvSpPr>
              <a:spLocks noChangeArrowheads="1"/>
            </p:cNvSpPr>
            <p:nvPr/>
          </p:nvSpPr>
          <p:spPr bwMode="auto">
            <a:xfrm>
              <a:off x="3260586" y="6069146"/>
              <a:ext cx="144000" cy="7200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cxnSp>
          <p:nvCxnSpPr>
            <p:cNvPr id="4237" name="Elbow Connector 967"/>
            <p:cNvCxnSpPr>
              <a:cxnSpLocks noChangeShapeType="1"/>
              <a:stCxn id="4236" idx="1"/>
              <a:endCxn id="4235" idx="2"/>
            </p:cNvCxnSpPr>
            <p:nvPr/>
          </p:nvCxnSpPr>
          <p:spPr bwMode="auto">
            <a:xfrm rot="10800000">
              <a:off x="3233354" y="6000384"/>
              <a:ext cx="27232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238" name="Elbow Connector 968"/>
            <p:cNvCxnSpPr>
              <a:cxnSpLocks noChangeShapeType="1"/>
              <a:stCxn id="4236" idx="3"/>
              <a:endCxn id="4234" idx="2"/>
            </p:cNvCxnSpPr>
            <p:nvPr/>
          </p:nvCxnSpPr>
          <p:spPr bwMode="auto">
            <a:xfrm flipV="1">
              <a:off x="3404586" y="6000383"/>
              <a:ext cx="47425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grpSp>
        <p:nvGrpSpPr>
          <p:cNvPr id="4149" name="Group 285"/>
          <p:cNvGrpSpPr>
            <a:grpSpLocks/>
          </p:cNvGrpSpPr>
          <p:nvPr/>
        </p:nvGrpSpPr>
        <p:grpSpPr bwMode="auto">
          <a:xfrm>
            <a:off x="5297488" y="6337300"/>
            <a:ext cx="517525" cy="596900"/>
            <a:chOff x="1892660" y="5921095"/>
            <a:chExt cx="517903" cy="596961"/>
          </a:xfrm>
        </p:grpSpPr>
        <p:sp>
          <p:nvSpPr>
            <p:cNvPr id="4225" name="Rectangle 625"/>
            <p:cNvSpPr>
              <a:spLocks noChangeArrowheads="1"/>
            </p:cNvSpPr>
            <p:nvPr/>
          </p:nvSpPr>
          <p:spPr bwMode="auto">
            <a:xfrm flipV="1">
              <a:off x="1892660" y="5959332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26" name="Text Box 638"/>
            <p:cNvSpPr txBox="1">
              <a:spLocks noChangeArrowheads="1"/>
            </p:cNvSpPr>
            <p:nvPr/>
          </p:nvSpPr>
          <p:spPr bwMode="auto">
            <a:xfrm>
              <a:off x="1947378" y="6205874"/>
              <a:ext cx="420795" cy="1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IED</a:t>
              </a:r>
              <a:br>
                <a:rPr lang="en-GB" sz="1100">
                  <a:cs typeface="Arial" charset="0"/>
                </a:rPr>
              </a:br>
              <a:r>
                <a:rPr lang="en-GB" sz="1100">
                  <a:cs typeface="Arial" charset="0"/>
                </a:rPr>
                <a:t>HSR</a:t>
              </a:r>
            </a:p>
          </p:txBody>
        </p:sp>
        <p:sp>
          <p:nvSpPr>
            <p:cNvPr id="4227" name="Rectangle 633"/>
            <p:cNvSpPr>
              <a:spLocks noChangeArrowheads="1"/>
            </p:cNvSpPr>
            <p:nvPr/>
          </p:nvSpPr>
          <p:spPr bwMode="auto">
            <a:xfrm>
              <a:off x="2227879" y="5921095"/>
              <a:ext cx="72000" cy="720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28" name="Rectangle 634"/>
            <p:cNvSpPr>
              <a:spLocks noChangeArrowheads="1"/>
            </p:cNvSpPr>
            <p:nvPr/>
          </p:nvSpPr>
          <p:spPr bwMode="auto">
            <a:xfrm>
              <a:off x="2009222" y="5921095"/>
              <a:ext cx="72000" cy="72000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29" name="Diamond 966"/>
            <p:cNvSpPr>
              <a:spLocks noChangeArrowheads="1"/>
            </p:cNvSpPr>
            <p:nvPr/>
          </p:nvSpPr>
          <p:spPr bwMode="auto">
            <a:xfrm>
              <a:off x="2072454" y="6061858"/>
              <a:ext cx="144000" cy="7200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cxnSp>
          <p:nvCxnSpPr>
            <p:cNvPr id="4230" name="Elbow Connector 967"/>
            <p:cNvCxnSpPr>
              <a:cxnSpLocks noChangeShapeType="1"/>
              <a:stCxn id="4229" idx="1"/>
              <a:endCxn id="4228" idx="2"/>
            </p:cNvCxnSpPr>
            <p:nvPr/>
          </p:nvCxnSpPr>
          <p:spPr bwMode="auto">
            <a:xfrm rot="10800000">
              <a:off x="2045222" y="5993096"/>
              <a:ext cx="27232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231" name="Elbow Connector 968"/>
            <p:cNvCxnSpPr>
              <a:cxnSpLocks noChangeShapeType="1"/>
              <a:stCxn id="4229" idx="3"/>
              <a:endCxn id="4227" idx="2"/>
            </p:cNvCxnSpPr>
            <p:nvPr/>
          </p:nvCxnSpPr>
          <p:spPr bwMode="auto">
            <a:xfrm flipV="1">
              <a:off x="2216454" y="5993095"/>
              <a:ext cx="47425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grpSp>
        <p:nvGrpSpPr>
          <p:cNvPr id="4150" name="Group 286"/>
          <p:cNvGrpSpPr>
            <a:grpSpLocks/>
          </p:cNvGrpSpPr>
          <p:nvPr/>
        </p:nvGrpSpPr>
        <p:grpSpPr bwMode="auto">
          <a:xfrm>
            <a:off x="4146550" y="6337300"/>
            <a:ext cx="517525" cy="596900"/>
            <a:chOff x="978713" y="5877272"/>
            <a:chExt cx="517903" cy="596961"/>
          </a:xfrm>
        </p:grpSpPr>
        <p:sp>
          <p:nvSpPr>
            <p:cNvPr id="4218" name="Rectangle 625"/>
            <p:cNvSpPr>
              <a:spLocks noChangeArrowheads="1"/>
            </p:cNvSpPr>
            <p:nvPr/>
          </p:nvSpPr>
          <p:spPr bwMode="auto">
            <a:xfrm flipV="1">
              <a:off x="978713" y="5915509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19" name="Text Box 638"/>
            <p:cNvSpPr txBox="1">
              <a:spLocks noChangeArrowheads="1"/>
            </p:cNvSpPr>
            <p:nvPr/>
          </p:nvSpPr>
          <p:spPr bwMode="auto">
            <a:xfrm>
              <a:off x="1033431" y="6162051"/>
              <a:ext cx="420795" cy="1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IED</a:t>
              </a:r>
              <a:br>
                <a:rPr lang="en-GB" sz="1100">
                  <a:cs typeface="Arial" charset="0"/>
                </a:rPr>
              </a:br>
              <a:r>
                <a:rPr lang="en-GB" sz="1100">
                  <a:cs typeface="Arial" charset="0"/>
                </a:rPr>
                <a:t>HSR</a:t>
              </a:r>
            </a:p>
          </p:txBody>
        </p:sp>
        <p:sp>
          <p:nvSpPr>
            <p:cNvPr id="4220" name="Rectangle 633"/>
            <p:cNvSpPr>
              <a:spLocks noChangeArrowheads="1"/>
            </p:cNvSpPr>
            <p:nvPr/>
          </p:nvSpPr>
          <p:spPr bwMode="auto">
            <a:xfrm>
              <a:off x="1313932" y="5877272"/>
              <a:ext cx="72000" cy="720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21" name="Rectangle 634"/>
            <p:cNvSpPr>
              <a:spLocks noChangeArrowheads="1"/>
            </p:cNvSpPr>
            <p:nvPr/>
          </p:nvSpPr>
          <p:spPr bwMode="auto">
            <a:xfrm>
              <a:off x="1095275" y="5877272"/>
              <a:ext cx="72000" cy="72000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22" name="Diamond 966"/>
            <p:cNvSpPr>
              <a:spLocks noChangeArrowheads="1"/>
            </p:cNvSpPr>
            <p:nvPr/>
          </p:nvSpPr>
          <p:spPr bwMode="auto">
            <a:xfrm>
              <a:off x="1158507" y="6018035"/>
              <a:ext cx="144000" cy="7200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cxnSp>
          <p:nvCxnSpPr>
            <p:cNvPr id="4223" name="Elbow Connector 967"/>
            <p:cNvCxnSpPr>
              <a:cxnSpLocks noChangeShapeType="1"/>
              <a:stCxn id="4222" idx="1"/>
              <a:endCxn id="4221" idx="2"/>
            </p:cNvCxnSpPr>
            <p:nvPr/>
          </p:nvCxnSpPr>
          <p:spPr bwMode="auto">
            <a:xfrm rot="10800000">
              <a:off x="1131275" y="5949273"/>
              <a:ext cx="27232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224" name="Elbow Connector 968"/>
            <p:cNvCxnSpPr>
              <a:cxnSpLocks noChangeShapeType="1"/>
              <a:stCxn id="4222" idx="3"/>
              <a:endCxn id="4220" idx="2"/>
            </p:cNvCxnSpPr>
            <p:nvPr/>
          </p:nvCxnSpPr>
          <p:spPr bwMode="auto">
            <a:xfrm flipV="1">
              <a:off x="1302507" y="5949272"/>
              <a:ext cx="47425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sp>
        <p:nvSpPr>
          <p:cNvPr id="4151" name="Rectangle 1586"/>
          <p:cNvSpPr>
            <a:spLocks noChangeArrowheads="1"/>
          </p:cNvSpPr>
          <p:nvPr/>
        </p:nvSpPr>
        <p:spPr bwMode="auto">
          <a:xfrm>
            <a:off x="5715000" y="5486400"/>
            <a:ext cx="1435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b="1"/>
              <a:t>HSR RING 100Mbps</a:t>
            </a:r>
          </a:p>
        </p:txBody>
      </p:sp>
      <p:sp>
        <p:nvSpPr>
          <p:cNvPr id="4152" name="Rectangle 9"/>
          <p:cNvSpPr>
            <a:spLocks noChangeArrowheads="1"/>
          </p:cNvSpPr>
          <p:nvPr/>
        </p:nvSpPr>
        <p:spPr bwMode="auto">
          <a:xfrm flipH="1">
            <a:off x="4722813" y="4451350"/>
            <a:ext cx="361950" cy="4175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53" name="Rectangle 597"/>
          <p:cNvSpPr>
            <a:spLocks noChangeArrowheads="1"/>
          </p:cNvSpPr>
          <p:nvPr/>
        </p:nvSpPr>
        <p:spPr bwMode="auto">
          <a:xfrm flipV="1">
            <a:off x="4868863" y="4422775"/>
            <a:ext cx="71437" cy="71438"/>
          </a:xfrm>
          <a:prstGeom prst="rect">
            <a:avLst/>
          </a:prstGeom>
          <a:solidFill>
            <a:srgbClr val="66CCFF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54" name="Rectangle 603"/>
          <p:cNvSpPr>
            <a:spLocks noChangeArrowheads="1"/>
          </p:cNvSpPr>
          <p:nvPr/>
        </p:nvSpPr>
        <p:spPr bwMode="auto">
          <a:xfrm>
            <a:off x="4976813" y="4840288"/>
            <a:ext cx="71437" cy="73025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sp>
        <p:nvSpPr>
          <p:cNvPr id="4155" name="Rectangle 604"/>
          <p:cNvSpPr>
            <a:spLocks noChangeArrowheads="1"/>
          </p:cNvSpPr>
          <p:nvPr/>
        </p:nvSpPr>
        <p:spPr bwMode="auto">
          <a:xfrm>
            <a:off x="4760913" y="4840288"/>
            <a:ext cx="71437" cy="7302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cxnSp>
        <p:nvCxnSpPr>
          <p:cNvPr id="4156" name="AutoShape 598"/>
          <p:cNvCxnSpPr>
            <a:cxnSpLocks noChangeShapeType="1"/>
            <a:stCxn id="4157" idx="0"/>
            <a:endCxn id="4153" idx="0"/>
          </p:cNvCxnSpPr>
          <p:nvPr/>
        </p:nvCxnSpPr>
        <p:spPr bwMode="auto">
          <a:xfrm flipH="1" flipV="1">
            <a:off x="4903788" y="4494213"/>
            <a:ext cx="0" cy="220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157" name="Diamond 822"/>
          <p:cNvSpPr>
            <a:spLocks noChangeArrowheads="1"/>
          </p:cNvSpPr>
          <p:nvPr/>
        </p:nvSpPr>
        <p:spPr bwMode="auto">
          <a:xfrm>
            <a:off x="4832350" y="4714875"/>
            <a:ext cx="144463" cy="7143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158" name="Elbow Connector 823"/>
          <p:cNvCxnSpPr>
            <a:cxnSpLocks noChangeShapeType="1"/>
            <a:stCxn id="4157" idx="1"/>
            <a:endCxn id="4155" idx="0"/>
          </p:cNvCxnSpPr>
          <p:nvPr/>
        </p:nvCxnSpPr>
        <p:spPr bwMode="auto">
          <a:xfrm rot="10800000" flipV="1">
            <a:off x="4795838" y="4751388"/>
            <a:ext cx="36512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59" name="Elbow Connector 824"/>
          <p:cNvCxnSpPr>
            <a:cxnSpLocks noChangeShapeType="1"/>
            <a:stCxn id="4157" idx="3"/>
            <a:endCxn id="4154" idx="0"/>
          </p:cNvCxnSpPr>
          <p:nvPr/>
        </p:nvCxnSpPr>
        <p:spPr bwMode="auto">
          <a:xfrm>
            <a:off x="4976813" y="4751388"/>
            <a:ext cx="34925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60" name="AutoShape 465"/>
          <p:cNvSpPr>
            <a:spLocks noChangeAspect="1" noChangeArrowheads="1"/>
          </p:cNvSpPr>
          <p:nvPr/>
        </p:nvSpPr>
        <p:spPr bwMode="auto">
          <a:xfrm rot="16200000" flipH="1">
            <a:off x="4421982" y="4868069"/>
            <a:ext cx="182562" cy="2476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61" name="AutoShape 466"/>
          <p:cNvSpPr>
            <a:spLocks noChangeAspect="1" noChangeArrowheads="1"/>
          </p:cNvSpPr>
          <p:nvPr/>
        </p:nvSpPr>
        <p:spPr bwMode="auto">
          <a:xfrm rot="5400000">
            <a:off x="5152232" y="4868069"/>
            <a:ext cx="182562" cy="2476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00CC00"/>
          </a:solidFill>
          <a:ln w="9525" algn="ctr">
            <a:solidFill>
              <a:srgbClr val="33CC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62" name="AutoShape 465"/>
          <p:cNvSpPr>
            <a:spLocks noChangeAspect="1" noChangeArrowheads="1"/>
          </p:cNvSpPr>
          <p:nvPr/>
        </p:nvSpPr>
        <p:spPr bwMode="auto">
          <a:xfrm rot="10800000" flipH="1">
            <a:off x="3886200" y="6200775"/>
            <a:ext cx="182563" cy="2476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63" name="AutoShape 466"/>
          <p:cNvSpPr>
            <a:spLocks noChangeAspect="1" noChangeArrowheads="1"/>
          </p:cNvSpPr>
          <p:nvPr/>
        </p:nvSpPr>
        <p:spPr bwMode="auto">
          <a:xfrm rot="10800000">
            <a:off x="4722813" y="6200775"/>
            <a:ext cx="182562" cy="2476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00CC00"/>
          </a:solidFill>
          <a:ln w="9525" algn="ctr">
            <a:solidFill>
              <a:srgbClr val="33CC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83" name="Rectangle 1586"/>
          <p:cNvSpPr>
            <a:spLocks noChangeArrowheads="1"/>
          </p:cNvSpPr>
          <p:nvPr/>
        </p:nvSpPr>
        <p:spPr bwMode="auto">
          <a:xfrm>
            <a:off x="6705600" y="4503738"/>
            <a:ext cx="8763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050" dirty="0"/>
              <a:t>HSR </a:t>
            </a:r>
            <a:r>
              <a:rPr lang="en-US" sz="1050" dirty="0" err="1"/>
              <a:t>RedBox</a:t>
            </a:r>
            <a:endParaRPr lang="en-US" sz="1050" dirty="0"/>
          </a:p>
        </p:txBody>
      </p:sp>
      <p:sp>
        <p:nvSpPr>
          <p:cNvPr id="284" name="Rectangle 1586"/>
          <p:cNvSpPr>
            <a:spLocks noChangeArrowheads="1"/>
          </p:cNvSpPr>
          <p:nvPr/>
        </p:nvSpPr>
        <p:spPr bwMode="auto">
          <a:xfrm>
            <a:off x="3925888" y="4503738"/>
            <a:ext cx="8763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050" dirty="0"/>
              <a:t>HSR </a:t>
            </a:r>
            <a:r>
              <a:rPr lang="en-US" sz="1050" dirty="0" err="1"/>
              <a:t>RedBox</a:t>
            </a:r>
            <a:endParaRPr lang="en-US" sz="1050" dirty="0"/>
          </a:p>
        </p:txBody>
      </p:sp>
      <p:sp>
        <p:nvSpPr>
          <p:cNvPr id="285" name="Rectangle 1586"/>
          <p:cNvSpPr>
            <a:spLocks noChangeArrowheads="1"/>
          </p:cNvSpPr>
          <p:nvPr/>
        </p:nvSpPr>
        <p:spPr bwMode="auto">
          <a:xfrm>
            <a:off x="6019800" y="2667000"/>
            <a:ext cx="8763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050" dirty="0"/>
              <a:t>Switch</a:t>
            </a:r>
          </a:p>
        </p:txBody>
      </p:sp>
      <p:grpSp>
        <p:nvGrpSpPr>
          <p:cNvPr id="4167" name="Group 483"/>
          <p:cNvGrpSpPr>
            <a:grpSpLocks/>
          </p:cNvGrpSpPr>
          <p:nvPr/>
        </p:nvGrpSpPr>
        <p:grpSpPr bwMode="auto">
          <a:xfrm>
            <a:off x="4649788" y="3733800"/>
            <a:ext cx="517525" cy="474663"/>
            <a:chOff x="1381208" y="3704573"/>
            <a:chExt cx="517903" cy="604644"/>
          </a:xfrm>
        </p:grpSpPr>
        <p:sp>
          <p:nvSpPr>
            <p:cNvPr id="4215" name="Rectangle 625"/>
            <p:cNvSpPr>
              <a:spLocks noChangeArrowheads="1"/>
            </p:cNvSpPr>
            <p:nvPr/>
          </p:nvSpPr>
          <p:spPr bwMode="auto">
            <a:xfrm flipV="1">
              <a:off x="1381208" y="3704573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16" name="Text Box 638"/>
            <p:cNvSpPr txBox="1">
              <a:spLocks noChangeArrowheads="1"/>
            </p:cNvSpPr>
            <p:nvPr/>
          </p:nvSpPr>
          <p:spPr bwMode="auto">
            <a:xfrm>
              <a:off x="1435926" y="3801760"/>
              <a:ext cx="420795" cy="329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SAN IED</a:t>
              </a:r>
            </a:p>
          </p:txBody>
        </p:sp>
        <p:sp>
          <p:nvSpPr>
            <p:cNvPr id="4217" name="Rectangle 633"/>
            <p:cNvSpPr>
              <a:spLocks noChangeArrowheads="1"/>
            </p:cNvSpPr>
            <p:nvPr/>
          </p:nvSpPr>
          <p:spPr bwMode="auto">
            <a:xfrm>
              <a:off x="1610869" y="4237217"/>
              <a:ext cx="72000" cy="72000"/>
            </a:xfrm>
            <a:prstGeom prst="rect">
              <a:avLst/>
            </a:prstGeom>
            <a:solidFill>
              <a:srgbClr val="66FF33"/>
            </a:solidFill>
            <a:ln w="9525" algn="ctr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200"/>
            </a:p>
          </p:txBody>
        </p:sp>
      </p:grpSp>
      <p:cxnSp>
        <p:nvCxnSpPr>
          <p:cNvPr id="4168" name="Straight Connector 242"/>
          <p:cNvCxnSpPr>
            <a:cxnSpLocks noChangeShapeType="1"/>
            <a:endCxn id="4102" idx="3"/>
          </p:cNvCxnSpPr>
          <p:nvPr/>
        </p:nvCxnSpPr>
        <p:spPr bwMode="auto">
          <a:xfrm flipV="1">
            <a:off x="5149850" y="3082925"/>
            <a:ext cx="922338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91" name="Rectangle 354"/>
          <p:cNvSpPr>
            <a:spLocks noChangeArrowheads="1"/>
          </p:cNvSpPr>
          <p:nvPr/>
        </p:nvSpPr>
        <p:spPr bwMode="auto">
          <a:xfrm>
            <a:off x="4267200" y="2971800"/>
            <a:ext cx="860425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4170" name="Freeform 1629"/>
          <p:cNvSpPr>
            <a:spLocks/>
          </p:cNvSpPr>
          <p:nvPr/>
        </p:nvSpPr>
        <p:spPr bwMode="auto">
          <a:xfrm flipV="1">
            <a:off x="4603750" y="3057525"/>
            <a:ext cx="174625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71" name="Freeform 1630"/>
          <p:cNvSpPr>
            <a:spLocks/>
          </p:cNvSpPr>
          <p:nvPr/>
        </p:nvSpPr>
        <p:spPr bwMode="auto">
          <a:xfrm>
            <a:off x="4597400" y="3057525"/>
            <a:ext cx="179388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72" name="Rectangle 365"/>
          <p:cNvSpPr>
            <a:spLocks noChangeArrowheads="1"/>
          </p:cNvSpPr>
          <p:nvPr/>
        </p:nvSpPr>
        <p:spPr bwMode="auto">
          <a:xfrm>
            <a:off x="5097463" y="3055938"/>
            <a:ext cx="73025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295" name="Rectangle 363"/>
          <p:cNvSpPr>
            <a:spLocks noChangeArrowheads="1"/>
          </p:cNvSpPr>
          <p:nvPr/>
        </p:nvSpPr>
        <p:spPr bwMode="auto">
          <a:xfrm>
            <a:off x="4567238" y="2932113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96" name="Rectangle 363"/>
          <p:cNvSpPr>
            <a:spLocks noChangeArrowheads="1"/>
          </p:cNvSpPr>
          <p:nvPr/>
        </p:nvSpPr>
        <p:spPr bwMode="auto">
          <a:xfrm>
            <a:off x="4422775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97" name="Rectangle 363"/>
          <p:cNvSpPr>
            <a:spLocks noChangeArrowheads="1"/>
          </p:cNvSpPr>
          <p:nvPr/>
        </p:nvSpPr>
        <p:spPr bwMode="auto">
          <a:xfrm>
            <a:off x="4495800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98" name="Rectangle 363"/>
          <p:cNvSpPr>
            <a:spLocks noChangeArrowheads="1"/>
          </p:cNvSpPr>
          <p:nvPr/>
        </p:nvSpPr>
        <p:spPr bwMode="auto">
          <a:xfrm>
            <a:off x="4568825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99" name="Rectangle 363"/>
          <p:cNvSpPr>
            <a:spLocks noChangeArrowheads="1"/>
          </p:cNvSpPr>
          <p:nvPr/>
        </p:nvSpPr>
        <p:spPr bwMode="auto">
          <a:xfrm>
            <a:off x="4641850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0" name="Rectangle 363"/>
          <p:cNvSpPr>
            <a:spLocks noChangeArrowheads="1"/>
          </p:cNvSpPr>
          <p:nvPr/>
        </p:nvSpPr>
        <p:spPr bwMode="auto">
          <a:xfrm>
            <a:off x="4714875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1" name="Rectangle 363"/>
          <p:cNvSpPr>
            <a:spLocks noChangeArrowheads="1"/>
          </p:cNvSpPr>
          <p:nvPr/>
        </p:nvSpPr>
        <p:spPr bwMode="auto">
          <a:xfrm>
            <a:off x="4787900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2" name="Rectangle 363"/>
          <p:cNvSpPr>
            <a:spLocks noChangeArrowheads="1"/>
          </p:cNvSpPr>
          <p:nvPr/>
        </p:nvSpPr>
        <p:spPr bwMode="auto">
          <a:xfrm>
            <a:off x="4860925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3" name="Rectangle 363"/>
          <p:cNvSpPr>
            <a:spLocks noChangeArrowheads="1"/>
          </p:cNvSpPr>
          <p:nvPr/>
        </p:nvSpPr>
        <p:spPr bwMode="auto">
          <a:xfrm>
            <a:off x="4643438" y="2932113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4" name="Rectangle 354"/>
          <p:cNvSpPr>
            <a:spLocks noChangeArrowheads="1"/>
          </p:cNvSpPr>
          <p:nvPr/>
        </p:nvSpPr>
        <p:spPr bwMode="auto">
          <a:xfrm>
            <a:off x="7924800" y="2971800"/>
            <a:ext cx="860425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4183" name="Rectangle 365"/>
          <p:cNvSpPr>
            <a:spLocks noChangeArrowheads="1"/>
          </p:cNvSpPr>
          <p:nvPr/>
        </p:nvSpPr>
        <p:spPr bwMode="auto">
          <a:xfrm>
            <a:off x="7897813" y="3055938"/>
            <a:ext cx="71437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84" name="Freeform 1629"/>
          <p:cNvSpPr>
            <a:spLocks/>
          </p:cNvSpPr>
          <p:nvPr/>
        </p:nvSpPr>
        <p:spPr bwMode="auto">
          <a:xfrm flipV="1">
            <a:off x="8261350" y="3057525"/>
            <a:ext cx="174625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85" name="Freeform 1630"/>
          <p:cNvSpPr>
            <a:spLocks/>
          </p:cNvSpPr>
          <p:nvPr/>
        </p:nvSpPr>
        <p:spPr bwMode="auto">
          <a:xfrm>
            <a:off x="8255000" y="3057525"/>
            <a:ext cx="179388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86" name="Rectangle 365"/>
          <p:cNvSpPr>
            <a:spLocks noChangeArrowheads="1"/>
          </p:cNvSpPr>
          <p:nvPr/>
        </p:nvSpPr>
        <p:spPr bwMode="auto">
          <a:xfrm>
            <a:off x="8755063" y="3055938"/>
            <a:ext cx="73025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309" name="Rectangle 363"/>
          <p:cNvSpPr>
            <a:spLocks noChangeArrowheads="1"/>
          </p:cNvSpPr>
          <p:nvPr/>
        </p:nvSpPr>
        <p:spPr bwMode="auto">
          <a:xfrm>
            <a:off x="8224838" y="2932113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0" name="Rectangle 363"/>
          <p:cNvSpPr>
            <a:spLocks noChangeArrowheads="1"/>
          </p:cNvSpPr>
          <p:nvPr/>
        </p:nvSpPr>
        <p:spPr bwMode="auto">
          <a:xfrm>
            <a:off x="8080375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1" name="Rectangle 363"/>
          <p:cNvSpPr>
            <a:spLocks noChangeArrowheads="1"/>
          </p:cNvSpPr>
          <p:nvPr/>
        </p:nvSpPr>
        <p:spPr bwMode="auto">
          <a:xfrm>
            <a:off x="8153400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2" name="Rectangle 363"/>
          <p:cNvSpPr>
            <a:spLocks noChangeArrowheads="1"/>
          </p:cNvSpPr>
          <p:nvPr/>
        </p:nvSpPr>
        <p:spPr bwMode="auto">
          <a:xfrm>
            <a:off x="8226425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3" name="Rectangle 363"/>
          <p:cNvSpPr>
            <a:spLocks noChangeArrowheads="1"/>
          </p:cNvSpPr>
          <p:nvPr/>
        </p:nvSpPr>
        <p:spPr bwMode="auto">
          <a:xfrm>
            <a:off x="8299450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4" name="Rectangle 363"/>
          <p:cNvSpPr>
            <a:spLocks noChangeArrowheads="1"/>
          </p:cNvSpPr>
          <p:nvPr/>
        </p:nvSpPr>
        <p:spPr bwMode="auto">
          <a:xfrm>
            <a:off x="8372475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5" name="Rectangle 363"/>
          <p:cNvSpPr>
            <a:spLocks noChangeArrowheads="1"/>
          </p:cNvSpPr>
          <p:nvPr/>
        </p:nvSpPr>
        <p:spPr bwMode="auto">
          <a:xfrm>
            <a:off x="8445500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6" name="Rectangle 363"/>
          <p:cNvSpPr>
            <a:spLocks noChangeArrowheads="1"/>
          </p:cNvSpPr>
          <p:nvPr/>
        </p:nvSpPr>
        <p:spPr bwMode="auto">
          <a:xfrm>
            <a:off x="8518525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7" name="Rectangle 363"/>
          <p:cNvSpPr>
            <a:spLocks noChangeArrowheads="1"/>
          </p:cNvSpPr>
          <p:nvPr/>
        </p:nvSpPr>
        <p:spPr bwMode="auto">
          <a:xfrm>
            <a:off x="8301038" y="2932113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cxnSp>
        <p:nvCxnSpPr>
          <p:cNvPr id="4196" name="AutoShape 1658"/>
          <p:cNvCxnSpPr>
            <a:cxnSpLocks noChangeShapeType="1"/>
            <a:stCxn id="4199" idx="0"/>
            <a:endCxn id="4214" idx="2"/>
          </p:cNvCxnSpPr>
          <p:nvPr/>
        </p:nvCxnSpPr>
        <p:spPr bwMode="auto">
          <a:xfrm flipV="1">
            <a:off x="8077200" y="4191000"/>
            <a:ext cx="11113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97" name="AutoShape 464"/>
          <p:cNvCxnSpPr>
            <a:cxnSpLocks noChangeShapeType="1"/>
          </p:cNvCxnSpPr>
          <p:nvPr/>
        </p:nvCxnSpPr>
        <p:spPr bwMode="auto">
          <a:xfrm flipV="1">
            <a:off x="6629400" y="4868863"/>
            <a:ext cx="1338263" cy="312737"/>
          </a:xfrm>
          <a:prstGeom prst="bentConnector3">
            <a:avLst>
              <a:gd name="adj1" fmla="val 100551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98" name="Rectangle 9"/>
          <p:cNvSpPr>
            <a:spLocks noChangeArrowheads="1"/>
          </p:cNvSpPr>
          <p:nvPr/>
        </p:nvSpPr>
        <p:spPr bwMode="auto">
          <a:xfrm flipH="1">
            <a:off x="7894638" y="4433888"/>
            <a:ext cx="361950" cy="4175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99" name="Rectangle 597"/>
          <p:cNvSpPr>
            <a:spLocks noChangeArrowheads="1"/>
          </p:cNvSpPr>
          <p:nvPr/>
        </p:nvSpPr>
        <p:spPr bwMode="auto">
          <a:xfrm flipV="1">
            <a:off x="8040688" y="4405313"/>
            <a:ext cx="73025" cy="71437"/>
          </a:xfrm>
          <a:prstGeom prst="rect">
            <a:avLst/>
          </a:prstGeom>
          <a:solidFill>
            <a:srgbClr val="66CCFF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200" name="Rectangle 603"/>
          <p:cNvSpPr>
            <a:spLocks noChangeArrowheads="1"/>
          </p:cNvSpPr>
          <p:nvPr/>
        </p:nvSpPr>
        <p:spPr bwMode="auto">
          <a:xfrm>
            <a:off x="8148638" y="4822825"/>
            <a:ext cx="73025" cy="73025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sp>
        <p:nvSpPr>
          <p:cNvPr id="4201" name="Rectangle 604"/>
          <p:cNvSpPr>
            <a:spLocks noChangeArrowheads="1"/>
          </p:cNvSpPr>
          <p:nvPr/>
        </p:nvSpPr>
        <p:spPr bwMode="auto">
          <a:xfrm>
            <a:off x="7932738" y="4822825"/>
            <a:ext cx="73025" cy="7302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cxnSp>
        <p:nvCxnSpPr>
          <p:cNvPr id="4202" name="AutoShape 598"/>
          <p:cNvCxnSpPr>
            <a:cxnSpLocks noChangeShapeType="1"/>
            <a:stCxn id="4203" idx="0"/>
            <a:endCxn id="4199" idx="0"/>
          </p:cNvCxnSpPr>
          <p:nvPr/>
        </p:nvCxnSpPr>
        <p:spPr bwMode="auto">
          <a:xfrm flipH="1" flipV="1">
            <a:off x="8075613" y="4476750"/>
            <a:ext cx="0" cy="2206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203" name="Diamond 822"/>
          <p:cNvSpPr>
            <a:spLocks noChangeArrowheads="1"/>
          </p:cNvSpPr>
          <p:nvPr/>
        </p:nvSpPr>
        <p:spPr bwMode="auto">
          <a:xfrm>
            <a:off x="8005763" y="4697413"/>
            <a:ext cx="142875" cy="7143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204" name="Elbow Connector 823"/>
          <p:cNvCxnSpPr>
            <a:cxnSpLocks noChangeShapeType="1"/>
            <a:stCxn id="4203" idx="1"/>
            <a:endCxn id="4201" idx="0"/>
          </p:cNvCxnSpPr>
          <p:nvPr/>
        </p:nvCxnSpPr>
        <p:spPr bwMode="auto">
          <a:xfrm rot="10800000" flipV="1">
            <a:off x="7967663" y="4733925"/>
            <a:ext cx="38100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205" name="Elbow Connector 824"/>
          <p:cNvCxnSpPr>
            <a:cxnSpLocks noChangeShapeType="1"/>
            <a:stCxn id="4203" idx="3"/>
            <a:endCxn id="4200" idx="0"/>
          </p:cNvCxnSpPr>
          <p:nvPr/>
        </p:nvCxnSpPr>
        <p:spPr bwMode="auto">
          <a:xfrm>
            <a:off x="8148638" y="4733925"/>
            <a:ext cx="34925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grpSp>
        <p:nvGrpSpPr>
          <p:cNvPr id="4206" name="Group 483"/>
          <p:cNvGrpSpPr>
            <a:grpSpLocks/>
          </p:cNvGrpSpPr>
          <p:nvPr/>
        </p:nvGrpSpPr>
        <p:grpSpPr bwMode="auto">
          <a:xfrm>
            <a:off x="7823200" y="3716338"/>
            <a:ext cx="517525" cy="474662"/>
            <a:chOff x="1381208" y="3704573"/>
            <a:chExt cx="517903" cy="604644"/>
          </a:xfrm>
        </p:grpSpPr>
        <p:sp>
          <p:nvSpPr>
            <p:cNvPr id="4212" name="Rectangle 625"/>
            <p:cNvSpPr>
              <a:spLocks noChangeArrowheads="1"/>
            </p:cNvSpPr>
            <p:nvPr/>
          </p:nvSpPr>
          <p:spPr bwMode="auto">
            <a:xfrm flipV="1">
              <a:off x="1381208" y="3704573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13" name="Text Box 638"/>
            <p:cNvSpPr txBox="1">
              <a:spLocks noChangeArrowheads="1"/>
            </p:cNvSpPr>
            <p:nvPr/>
          </p:nvSpPr>
          <p:spPr bwMode="auto">
            <a:xfrm>
              <a:off x="1435926" y="3801760"/>
              <a:ext cx="420795" cy="329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SAN IED</a:t>
              </a:r>
            </a:p>
          </p:txBody>
        </p:sp>
        <p:sp>
          <p:nvSpPr>
            <p:cNvPr id="4214" name="Rectangle 633"/>
            <p:cNvSpPr>
              <a:spLocks noChangeArrowheads="1"/>
            </p:cNvSpPr>
            <p:nvPr/>
          </p:nvSpPr>
          <p:spPr bwMode="auto">
            <a:xfrm>
              <a:off x="1610869" y="4237217"/>
              <a:ext cx="72000" cy="72000"/>
            </a:xfrm>
            <a:prstGeom prst="rect">
              <a:avLst/>
            </a:prstGeom>
            <a:solidFill>
              <a:srgbClr val="66FF33"/>
            </a:solidFill>
            <a:ln w="9525" algn="ctr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200"/>
            </a:p>
          </p:txBody>
        </p:sp>
      </p:grpSp>
      <p:sp>
        <p:nvSpPr>
          <p:cNvPr id="332" name="Rectangle 1586"/>
          <p:cNvSpPr>
            <a:spLocks noChangeArrowheads="1"/>
          </p:cNvSpPr>
          <p:nvPr/>
        </p:nvSpPr>
        <p:spPr bwMode="auto">
          <a:xfrm>
            <a:off x="8420100" y="4495800"/>
            <a:ext cx="8763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050" dirty="0"/>
              <a:t>HSR </a:t>
            </a:r>
            <a:r>
              <a:rPr lang="en-US" sz="1050" dirty="0" err="1"/>
              <a:t>RedBox</a:t>
            </a:r>
            <a:endParaRPr lang="en-US" sz="1050" dirty="0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4495800" y="1828800"/>
          <a:ext cx="279400" cy="266700"/>
        </p:xfrm>
        <a:graphic>
          <a:graphicData uri="http://schemas.openxmlformats.org/presentationml/2006/ole">
            <p:oleObj spid="_x0000_s4097" name="Image" r:id="rId4" imgW="2539683" imgH="2374603" progId="">
              <p:embed/>
            </p:oleObj>
          </a:graphicData>
        </a:graphic>
      </p:graphicFrame>
      <p:cxnSp>
        <p:nvCxnSpPr>
          <p:cNvPr id="4208" name="AutoShape 451"/>
          <p:cNvCxnSpPr>
            <a:cxnSpLocks noChangeShapeType="1"/>
            <a:stCxn id="303" idx="1"/>
          </p:cNvCxnSpPr>
          <p:nvPr/>
        </p:nvCxnSpPr>
        <p:spPr bwMode="auto">
          <a:xfrm flipV="1">
            <a:off x="4643438" y="2133600"/>
            <a:ext cx="4762" cy="835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8178800" y="1828800"/>
          <a:ext cx="279400" cy="266700"/>
        </p:xfrm>
        <a:graphic>
          <a:graphicData uri="http://schemas.openxmlformats.org/presentationml/2006/ole">
            <p:oleObj spid="_x0000_s4098" name="Image" r:id="rId5" imgW="2539683" imgH="2374603" progId="">
              <p:embed/>
            </p:oleObj>
          </a:graphicData>
        </a:graphic>
      </p:graphicFrame>
      <p:cxnSp>
        <p:nvCxnSpPr>
          <p:cNvPr id="4209" name="AutoShape 451"/>
          <p:cNvCxnSpPr>
            <a:cxnSpLocks noChangeShapeType="1"/>
          </p:cNvCxnSpPr>
          <p:nvPr/>
        </p:nvCxnSpPr>
        <p:spPr bwMode="auto">
          <a:xfrm flipV="1">
            <a:off x="8326438" y="2133600"/>
            <a:ext cx="4762" cy="835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37" name="Rectangle 1586"/>
          <p:cNvSpPr>
            <a:spLocks noChangeArrowheads="1"/>
          </p:cNvSpPr>
          <p:nvPr/>
        </p:nvSpPr>
        <p:spPr bwMode="auto">
          <a:xfrm>
            <a:off x="8458200" y="2667000"/>
            <a:ext cx="8763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050" dirty="0"/>
              <a:t>Switch</a:t>
            </a:r>
          </a:p>
        </p:txBody>
      </p:sp>
      <p:sp>
        <p:nvSpPr>
          <p:cNvPr id="338" name="Rectangle 1586"/>
          <p:cNvSpPr>
            <a:spLocks noChangeArrowheads="1"/>
          </p:cNvSpPr>
          <p:nvPr/>
        </p:nvSpPr>
        <p:spPr bwMode="auto">
          <a:xfrm>
            <a:off x="3657600" y="2667000"/>
            <a:ext cx="8763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050" dirty="0"/>
              <a:t>Switch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Rectangle 625"/>
          <p:cNvSpPr>
            <a:spLocks noChangeArrowheads="1"/>
          </p:cNvSpPr>
          <p:nvPr/>
        </p:nvSpPr>
        <p:spPr bwMode="auto">
          <a:xfrm flipV="1">
            <a:off x="10423525" y="155575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5" name="Rectangle 625"/>
          <p:cNvSpPr>
            <a:spLocks noChangeArrowheads="1"/>
          </p:cNvSpPr>
          <p:nvPr/>
        </p:nvSpPr>
        <p:spPr bwMode="auto">
          <a:xfrm flipV="1">
            <a:off x="5634038" y="1549400"/>
            <a:ext cx="1462087" cy="245268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6" name="Rectangle 625"/>
          <p:cNvSpPr>
            <a:spLocks noChangeArrowheads="1"/>
          </p:cNvSpPr>
          <p:nvPr/>
        </p:nvSpPr>
        <p:spPr bwMode="auto">
          <a:xfrm flipV="1">
            <a:off x="2443163" y="155575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7" name="Rectangle 625"/>
          <p:cNvSpPr>
            <a:spLocks noChangeArrowheads="1"/>
          </p:cNvSpPr>
          <p:nvPr/>
        </p:nvSpPr>
        <p:spPr bwMode="auto">
          <a:xfrm flipV="1">
            <a:off x="4010025" y="155575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8" name="Rectangle 625"/>
          <p:cNvSpPr>
            <a:spLocks noChangeArrowheads="1"/>
          </p:cNvSpPr>
          <p:nvPr/>
        </p:nvSpPr>
        <p:spPr bwMode="auto">
          <a:xfrm flipV="1">
            <a:off x="8829675" y="1555750"/>
            <a:ext cx="1462088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9" name="TextBox 1"/>
          <p:cNvSpPr txBox="1">
            <a:spLocks noChangeArrowheads="1"/>
          </p:cNvSpPr>
          <p:nvPr/>
        </p:nvSpPr>
        <p:spPr bwMode="auto">
          <a:xfrm>
            <a:off x="2663825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</a:t>
            </a:r>
          </a:p>
        </p:txBody>
      </p:sp>
      <p:sp>
        <p:nvSpPr>
          <p:cNvPr id="2130" name="TextBox 1"/>
          <p:cNvSpPr txBox="1">
            <a:spLocks noChangeArrowheads="1"/>
          </p:cNvSpPr>
          <p:nvPr/>
        </p:nvSpPr>
        <p:spPr bwMode="auto">
          <a:xfrm>
            <a:off x="4230688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#2</a:t>
            </a:r>
          </a:p>
        </p:txBody>
      </p:sp>
      <p:sp>
        <p:nvSpPr>
          <p:cNvPr id="2131" name="TextBox 1"/>
          <p:cNvSpPr txBox="1">
            <a:spLocks noChangeArrowheads="1"/>
          </p:cNvSpPr>
          <p:nvPr/>
        </p:nvSpPr>
        <p:spPr bwMode="auto">
          <a:xfrm>
            <a:off x="5853113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#3</a:t>
            </a:r>
          </a:p>
        </p:txBody>
      </p:sp>
      <p:sp>
        <p:nvSpPr>
          <p:cNvPr id="2132" name="TextBox 1"/>
          <p:cNvSpPr txBox="1">
            <a:spLocks noChangeArrowheads="1"/>
          </p:cNvSpPr>
          <p:nvPr/>
        </p:nvSpPr>
        <p:spPr bwMode="auto">
          <a:xfrm>
            <a:off x="9050338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#5</a:t>
            </a:r>
          </a:p>
        </p:txBody>
      </p:sp>
      <p:sp>
        <p:nvSpPr>
          <p:cNvPr id="2133" name="TextBox 1"/>
          <p:cNvSpPr txBox="1">
            <a:spLocks noChangeArrowheads="1"/>
          </p:cNvSpPr>
          <p:nvPr/>
        </p:nvSpPr>
        <p:spPr bwMode="auto">
          <a:xfrm>
            <a:off x="10644188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#6</a:t>
            </a:r>
          </a:p>
        </p:txBody>
      </p:sp>
      <p:sp>
        <p:nvSpPr>
          <p:cNvPr id="2134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UCAIug CIGRE 2014  Booth – Network Topology </a:t>
            </a:r>
          </a:p>
        </p:txBody>
      </p:sp>
      <p:pic>
        <p:nvPicPr>
          <p:cNvPr id="2135" name="Picture 1128" descr="F:\maciejgoraj\Conferences\2012\UCA Iug 2012\Logos Participants Hi Res\SEL\SELsig_H_blue_mask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8907463"/>
            <a:ext cx="10715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6" name="Picture 1135" descr="F:\maciejgoraj\Conferences\2012\UCA Iug 2012\Logos Participants JPG\omicr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18588" y="838200"/>
            <a:ext cx="13192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7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30875" y="8942388"/>
            <a:ext cx="12795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38" name="TextBox 1"/>
          <p:cNvSpPr txBox="1">
            <a:spLocks noChangeArrowheads="1"/>
          </p:cNvSpPr>
          <p:nvPr/>
        </p:nvSpPr>
        <p:spPr bwMode="auto">
          <a:xfrm>
            <a:off x="381000" y="2209800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Station Bus</a:t>
            </a:r>
          </a:p>
        </p:txBody>
      </p:sp>
      <p:pic>
        <p:nvPicPr>
          <p:cNvPr id="2139" name="Picture 26" descr="D:\Siemens\Conferences\UCA Iug Booth CIGRE 2014\Logos\SISCO\SISCO Logos_Full_v4-02-whit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4600" y="685800"/>
            <a:ext cx="1295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" name="Picture 27" descr="D:\Siemens\Conferences\UCA Iug Booth CIGRE 2014\Logos\DNV-GL\DNV_GL_LOGO_RGB-0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38600" y="914400"/>
            <a:ext cx="1266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1" name="Picture 31" descr="Triangle MicroWorks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38800" y="914400"/>
            <a:ext cx="1438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2" name="Picture 47" descr="http://www.pressreleasefinder.com/logos/GE_Digital_Energy_PRF.gif"/>
          <p:cNvPicPr>
            <a:picLocks noChangeAspect="1" noChangeArrowheads="1"/>
          </p:cNvPicPr>
          <p:nvPr/>
        </p:nvPicPr>
        <p:blipFill>
          <a:blip r:embed="rId10"/>
          <a:srcRect t="12500" b="12500"/>
          <a:stretch>
            <a:fillRect/>
          </a:stretch>
        </p:blipFill>
        <p:spPr bwMode="auto">
          <a:xfrm>
            <a:off x="2514600" y="8815388"/>
            <a:ext cx="1228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3" name="Picture 4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694988" y="885825"/>
            <a:ext cx="6858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4" name="Picture 4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991600" y="8793163"/>
            <a:ext cx="9906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5" name="Picture 5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15200" y="8853488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46" name="Rectangle 625"/>
          <p:cNvSpPr>
            <a:spLocks noChangeArrowheads="1"/>
          </p:cNvSpPr>
          <p:nvPr/>
        </p:nvSpPr>
        <p:spPr bwMode="auto">
          <a:xfrm flipV="1">
            <a:off x="8793163" y="6148388"/>
            <a:ext cx="1462087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47" name="Rectangle 625"/>
          <p:cNvSpPr>
            <a:spLocks noChangeArrowheads="1"/>
          </p:cNvSpPr>
          <p:nvPr/>
        </p:nvSpPr>
        <p:spPr bwMode="auto">
          <a:xfrm flipV="1">
            <a:off x="5629275" y="6148388"/>
            <a:ext cx="1462088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48" name="Rectangle 625"/>
          <p:cNvSpPr>
            <a:spLocks noChangeArrowheads="1"/>
          </p:cNvSpPr>
          <p:nvPr/>
        </p:nvSpPr>
        <p:spPr bwMode="auto">
          <a:xfrm flipV="1">
            <a:off x="2438400" y="6148388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49" name="Rectangle 625"/>
          <p:cNvSpPr>
            <a:spLocks noChangeArrowheads="1"/>
          </p:cNvSpPr>
          <p:nvPr/>
        </p:nvSpPr>
        <p:spPr bwMode="auto">
          <a:xfrm flipV="1">
            <a:off x="4005263" y="6148388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0" name="Rectangle 625"/>
          <p:cNvSpPr>
            <a:spLocks noChangeArrowheads="1"/>
          </p:cNvSpPr>
          <p:nvPr/>
        </p:nvSpPr>
        <p:spPr bwMode="auto">
          <a:xfrm flipV="1">
            <a:off x="7197725" y="6148388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151" name="Group 1225"/>
          <p:cNvGrpSpPr>
            <a:grpSpLocks/>
          </p:cNvGrpSpPr>
          <p:nvPr/>
        </p:nvGrpSpPr>
        <p:grpSpPr bwMode="auto">
          <a:xfrm>
            <a:off x="6162675" y="7618413"/>
            <a:ext cx="593725" cy="182562"/>
            <a:chOff x="1712640" y="1155462"/>
            <a:chExt cx="594035" cy="182563"/>
          </a:xfrm>
        </p:grpSpPr>
        <p:sp>
          <p:nvSpPr>
            <p:cNvPr id="2337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338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347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348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339" name="Group 1228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344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345" name="Straight Connector 1234"/>
              <p:cNvCxnSpPr>
                <a:cxnSpLocks noChangeShapeType="1"/>
                <a:stCxn id="2344" idx="1"/>
                <a:endCxn id="2344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346" name="Straight Connector 1235"/>
              <p:cNvCxnSpPr>
                <a:cxnSpLocks noChangeShapeType="1"/>
                <a:stCxn id="2344" idx="7"/>
                <a:endCxn id="2344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340" name="Group 1229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341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342" name="Straight Connector 1231"/>
              <p:cNvCxnSpPr>
                <a:cxnSpLocks noChangeShapeType="1"/>
                <a:stCxn id="2341" idx="1"/>
                <a:endCxn id="2341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343" name="Straight Connector 1232"/>
              <p:cNvCxnSpPr>
                <a:cxnSpLocks noChangeShapeType="1"/>
                <a:stCxn id="2341" idx="7"/>
                <a:endCxn id="2341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152" name="Rectangle 363"/>
          <p:cNvSpPr>
            <a:spLocks noChangeArrowheads="1"/>
          </p:cNvSpPr>
          <p:nvPr/>
        </p:nvSpPr>
        <p:spPr bwMode="auto">
          <a:xfrm>
            <a:off x="6257925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3" name="Rectangle 363"/>
          <p:cNvSpPr>
            <a:spLocks noChangeArrowheads="1"/>
          </p:cNvSpPr>
          <p:nvPr/>
        </p:nvSpPr>
        <p:spPr bwMode="auto">
          <a:xfrm>
            <a:off x="6311900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4" name="Rectangle 363"/>
          <p:cNvSpPr>
            <a:spLocks noChangeArrowheads="1"/>
          </p:cNvSpPr>
          <p:nvPr/>
        </p:nvSpPr>
        <p:spPr bwMode="auto">
          <a:xfrm>
            <a:off x="6365875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5" name="Rectangle 363"/>
          <p:cNvSpPr>
            <a:spLocks noChangeArrowheads="1"/>
          </p:cNvSpPr>
          <p:nvPr/>
        </p:nvSpPr>
        <p:spPr bwMode="auto">
          <a:xfrm>
            <a:off x="6419850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6" name="Rectangle 363"/>
          <p:cNvSpPr>
            <a:spLocks noChangeArrowheads="1"/>
          </p:cNvSpPr>
          <p:nvPr/>
        </p:nvSpPr>
        <p:spPr bwMode="auto">
          <a:xfrm>
            <a:off x="6473825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7" name="Rectangle 363"/>
          <p:cNvSpPr>
            <a:spLocks noChangeArrowheads="1"/>
          </p:cNvSpPr>
          <p:nvPr/>
        </p:nvSpPr>
        <p:spPr bwMode="auto">
          <a:xfrm>
            <a:off x="6529388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8" name="Rectangle 363"/>
          <p:cNvSpPr>
            <a:spLocks noChangeArrowheads="1"/>
          </p:cNvSpPr>
          <p:nvPr/>
        </p:nvSpPr>
        <p:spPr bwMode="auto">
          <a:xfrm>
            <a:off x="6581775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9" name="Text Box 638"/>
          <p:cNvSpPr txBox="1">
            <a:spLocks noChangeArrowheads="1"/>
          </p:cNvSpPr>
          <p:nvPr/>
        </p:nvSpPr>
        <p:spPr bwMode="auto">
          <a:xfrm>
            <a:off x="4316413" y="76660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sp>
        <p:nvSpPr>
          <p:cNvPr id="2160" name="TextBox 1"/>
          <p:cNvSpPr txBox="1">
            <a:spLocks noChangeArrowheads="1"/>
          </p:cNvSpPr>
          <p:nvPr/>
        </p:nvSpPr>
        <p:spPr bwMode="auto">
          <a:xfrm>
            <a:off x="2659063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#8</a:t>
            </a:r>
          </a:p>
        </p:txBody>
      </p:sp>
      <p:sp>
        <p:nvSpPr>
          <p:cNvPr id="2161" name="TextBox 1"/>
          <p:cNvSpPr txBox="1">
            <a:spLocks noChangeArrowheads="1"/>
          </p:cNvSpPr>
          <p:nvPr/>
        </p:nvSpPr>
        <p:spPr bwMode="auto">
          <a:xfrm>
            <a:off x="4225925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#9</a:t>
            </a:r>
          </a:p>
        </p:txBody>
      </p:sp>
      <p:sp>
        <p:nvSpPr>
          <p:cNvPr id="2162" name="TextBox 1"/>
          <p:cNvSpPr txBox="1">
            <a:spLocks noChangeArrowheads="1"/>
          </p:cNvSpPr>
          <p:nvPr/>
        </p:nvSpPr>
        <p:spPr bwMode="auto">
          <a:xfrm>
            <a:off x="5848350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#10</a:t>
            </a:r>
          </a:p>
        </p:txBody>
      </p:sp>
      <p:sp>
        <p:nvSpPr>
          <p:cNvPr id="2163" name="TextBox 1"/>
          <p:cNvSpPr txBox="1">
            <a:spLocks noChangeArrowheads="1"/>
          </p:cNvSpPr>
          <p:nvPr/>
        </p:nvSpPr>
        <p:spPr bwMode="auto">
          <a:xfrm>
            <a:off x="7418388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#11</a:t>
            </a:r>
          </a:p>
        </p:txBody>
      </p:sp>
      <p:sp>
        <p:nvSpPr>
          <p:cNvPr id="2164" name="TextBox 1"/>
          <p:cNvSpPr txBox="1">
            <a:spLocks noChangeArrowheads="1"/>
          </p:cNvSpPr>
          <p:nvPr/>
        </p:nvSpPr>
        <p:spPr bwMode="auto">
          <a:xfrm>
            <a:off x="9012238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#12</a:t>
            </a:r>
          </a:p>
        </p:txBody>
      </p:sp>
      <p:sp>
        <p:nvSpPr>
          <p:cNvPr id="2165" name="Text Box 638"/>
          <p:cNvSpPr txBox="1">
            <a:spLocks noChangeArrowheads="1"/>
          </p:cNvSpPr>
          <p:nvPr/>
        </p:nvSpPr>
        <p:spPr bwMode="auto">
          <a:xfrm>
            <a:off x="2738438" y="8404225"/>
            <a:ext cx="420687" cy="8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sp>
        <p:nvSpPr>
          <p:cNvPr id="2166" name="Text Box 638"/>
          <p:cNvSpPr txBox="1">
            <a:spLocks noChangeArrowheads="1"/>
          </p:cNvSpPr>
          <p:nvPr/>
        </p:nvSpPr>
        <p:spPr bwMode="auto">
          <a:xfrm>
            <a:off x="10856913" y="19891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cxnSp>
        <p:nvCxnSpPr>
          <p:cNvPr id="2167" name="AutoShape 451"/>
          <p:cNvCxnSpPr>
            <a:cxnSpLocks noChangeShapeType="1"/>
            <a:stCxn id="2296" idx="3"/>
          </p:cNvCxnSpPr>
          <p:nvPr/>
        </p:nvCxnSpPr>
        <p:spPr bwMode="auto">
          <a:xfrm flipH="1" flipV="1">
            <a:off x="9525000" y="2971800"/>
            <a:ext cx="26988" cy="304800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168" name="Rectangle 625"/>
          <p:cNvSpPr>
            <a:spLocks noChangeArrowheads="1"/>
          </p:cNvSpPr>
          <p:nvPr/>
        </p:nvSpPr>
        <p:spPr bwMode="auto">
          <a:xfrm>
            <a:off x="4800600" y="8001000"/>
            <a:ext cx="341313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IED</a:t>
            </a:r>
          </a:p>
        </p:txBody>
      </p:sp>
      <p:graphicFrame>
        <p:nvGraphicFramePr>
          <p:cNvPr id="2109" name="Object 61"/>
          <p:cNvGraphicFramePr>
            <a:graphicFrameLocks noChangeAspect="1"/>
          </p:cNvGraphicFramePr>
          <p:nvPr/>
        </p:nvGraphicFramePr>
        <p:xfrm>
          <a:off x="5943600" y="8018463"/>
          <a:ext cx="279400" cy="266700"/>
        </p:xfrm>
        <a:graphic>
          <a:graphicData uri="http://schemas.openxmlformats.org/presentationml/2006/ole">
            <p:oleObj spid="_x0000_s2109" name="Image" r:id="rId14" imgW="2539683" imgH="2374603" progId="">
              <p:embed/>
            </p:oleObj>
          </a:graphicData>
        </a:graphic>
      </p:graphicFrame>
      <p:sp>
        <p:nvSpPr>
          <p:cNvPr id="2169" name="Rectangle 625"/>
          <p:cNvSpPr>
            <a:spLocks noChangeArrowheads="1"/>
          </p:cNvSpPr>
          <p:nvPr/>
        </p:nvSpPr>
        <p:spPr bwMode="auto">
          <a:xfrm>
            <a:off x="6400800" y="8001000"/>
            <a:ext cx="341313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SIP4</a:t>
            </a:r>
          </a:p>
        </p:txBody>
      </p:sp>
      <p:sp>
        <p:nvSpPr>
          <p:cNvPr id="2170" name="Rectangle 625"/>
          <p:cNvSpPr>
            <a:spLocks noChangeArrowheads="1"/>
          </p:cNvSpPr>
          <p:nvPr/>
        </p:nvSpPr>
        <p:spPr bwMode="auto">
          <a:xfrm>
            <a:off x="9067800" y="7239000"/>
            <a:ext cx="341313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MU</a:t>
            </a:r>
          </a:p>
        </p:txBody>
      </p:sp>
      <p:cxnSp>
        <p:nvCxnSpPr>
          <p:cNvPr id="2171" name="AutoShape 451"/>
          <p:cNvCxnSpPr>
            <a:cxnSpLocks noChangeShapeType="1"/>
            <a:stCxn id="2153" idx="2"/>
          </p:cNvCxnSpPr>
          <p:nvPr/>
        </p:nvCxnSpPr>
        <p:spPr bwMode="auto">
          <a:xfrm flipH="1">
            <a:off x="6172200" y="7848600"/>
            <a:ext cx="166688" cy="228600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172" name="AutoShape 451"/>
          <p:cNvCxnSpPr>
            <a:cxnSpLocks noChangeShapeType="1"/>
            <a:stCxn id="2156" idx="2"/>
            <a:endCxn id="2169" idx="0"/>
          </p:cNvCxnSpPr>
          <p:nvPr/>
        </p:nvCxnSpPr>
        <p:spPr bwMode="auto">
          <a:xfrm>
            <a:off x="6500813" y="7848600"/>
            <a:ext cx="71437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173" name="Rectangle 625"/>
          <p:cNvSpPr>
            <a:spLocks noChangeArrowheads="1"/>
          </p:cNvSpPr>
          <p:nvPr/>
        </p:nvSpPr>
        <p:spPr bwMode="auto">
          <a:xfrm flipV="1">
            <a:off x="4592638" y="6616700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74" name="Text Box 638"/>
          <p:cNvSpPr txBox="1">
            <a:spLocks noChangeArrowheads="1"/>
          </p:cNvSpPr>
          <p:nvPr/>
        </p:nvSpPr>
        <p:spPr bwMode="auto">
          <a:xfrm>
            <a:off x="4627563" y="6684963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75" name="Diamond 966"/>
          <p:cNvSpPr>
            <a:spLocks noChangeArrowheads="1"/>
          </p:cNvSpPr>
          <p:nvPr/>
        </p:nvSpPr>
        <p:spPr bwMode="auto">
          <a:xfrm>
            <a:off x="4710113" y="6673850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76" name="AutoShape 478"/>
          <p:cNvCxnSpPr>
            <a:cxnSpLocks noChangeShapeType="1"/>
            <a:stCxn id="2187" idx="0"/>
            <a:endCxn id="2200" idx="3"/>
          </p:cNvCxnSpPr>
          <p:nvPr/>
        </p:nvCxnSpPr>
        <p:spPr bwMode="auto">
          <a:xfrm rot="-5400000" flipH="1" flipV="1">
            <a:off x="6326187" y="6448426"/>
            <a:ext cx="23813" cy="392112"/>
          </a:xfrm>
          <a:prstGeom prst="bentConnector4">
            <a:avLst>
              <a:gd name="adj1" fmla="val -959981"/>
              <a:gd name="adj2" fmla="val 107366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177" name="Rectangle 633"/>
          <p:cNvSpPr>
            <a:spLocks noChangeArrowheads="1"/>
          </p:cNvSpPr>
          <p:nvPr/>
        </p:nvSpPr>
        <p:spPr bwMode="auto">
          <a:xfrm>
            <a:off x="4813300" y="6596063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78" name="Rectangle 634"/>
          <p:cNvSpPr>
            <a:spLocks noChangeArrowheads="1"/>
          </p:cNvSpPr>
          <p:nvPr/>
        </p:nvSpPr>
        <p:spPr bwMode="auto">
          <a:xfrm>
            <a:off x="4668838" y="6596063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79" name="Elbow Connector 967"/>
          <p:cNvCxnSpPr>
            <a:cxnSpLocks noChangeShapeType="1"/>
            <a:stCxn id="2175" idx="1"/>
            <a:endCxn id="2178" idx="2"/>
          </p:cNvCxnSpPr>
          <p:nvPr/>
        </p:nvCxnSpPr>
        <p:spPr bwMode="auto">
          <a:xfrm rot="10800000">
            <a:off x="4695825" y="6650038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0" name="Elbow Connector 968"/>
          <p:cNvCxnSpPr>
            <a:cxnSpLocks noChangeShapeType="1"/>
            <a:stCxn id="2175" idx="3"/>
            <a:endCxn id="2177" idx="2"/>
          </p:cNvCxnSpPr>
          <p:nvPr/>
        </p:nvCxnSpPr>
        <p:spPr bwMode="auto">
          <a:xfrm flipV="1">
            <a:off x="4805363" y="6650038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1" name="Rectangle 625"/>
          <p:cNvSpPr>
            <a:spLocks noChangeArrowheads="1"/>
          </p:cNvSpPr>
          <p:nvPr/>
        </p:nvSpPr>
        <p:spPr bwMode="auto">
          <a:xfrm flipV="1">
            <a:off x="6400800" y="665321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2" name="Text Box 638"/>
          <p:cNvSpPr txBox="1">
            <a:spLocks noChangeArrowheads="1"/>
          </p:cNvSpPr>
          <p:nvPr/>
        </p:nvSpPr>
        <p:spPr bwMode="auto">
          <a:xfrm>
            <a:off x="6513513" y="6702425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183" name="Diamond 966"/>
          <p:cNvSpPr>
            <a:spLocks noChangeArrowheads="1"/>
          </p:cNvSpPr>
          <p:nvPr/>
        </p:nvSpPr>
        <p:spPr bwMode="auto">
          <a:xfrm>
            <a:off x="6548438" y="671036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84" name="Elbow Connector 967"/>
          <p:cNvCxnSpPr>
            <a:cxnSpLocks noChangeShapeType="1"/>
            <a:stCxn id="2183" idx="1"/>
            <a:endCxn id="2187" idx="2"/>
          </p:cNvCxnSpPr>
          <p:nvPr/>
        </p:nvCxnSpPr>
        <p:spPr bwMode="auto">
          <a:xfrm rot="10800000">
            <a:off x="6534150" y="6686550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5" name="Elbow Connector 968"/>
          <p:cNvCxnSpPr>
            <a:cxnSpLocks noChangeShapeType="1"/>
            <a:stCxn id="2183" idx="3"/>
            <a:endCxn id="2186" idx="2"/>
          </p:cNvCxnSpPr>
          <p:nvPr/>
        </p:nvCxnSpPr>
        <p:spPr bwMode="auto">
          <a:xfrm flipV="1">
            <a:off x="6643688" y="668655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6" name="Rectangle 633"/>
          <p:cNvSpPr>
            <a:spLocks noChangeArrowheads="1"/>
          </p:cNvSpPr>
          <p:nvPr/>
        </p:nvSpPr>
        <p:spPr bwMode="auto">
          <a:xfrm>
            <a:off x="6651625" y="663257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7" name="Rectangle 634"/>
          <p:cNvSpPr>
            <a:spLocks noChangeArrowheads="1"/>
          </p:cNvSpPr>
          <p:nvPr/>
        </p:nvSpPr>
        <p:spPr bwMode="auto">
          <a:xfrm>
            <a:off x="6507163" y="663257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8" name="Rectangle 363"/>
          <p:cNvSpPr>
            <a:spLocks noChangeArrowheads="1"/>
          </p:cNvSpPr>
          <p:nvPr/>
        </p:nvSpPr>
        <p:spPr bwMode="auto">
          <a:xfrm rot="-5400000">
            <a:off x="6556375" y="703262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189" name="AutoShape 478"/>
          <p:cNvCxnSpPr>
            <a:cxnSpLocks noChangeShapeType="1"/>
            <a:stCxn id="2186" idx="0"/>
            <a:endCxn id="2212" idx="0"/>
          </p:cNvCxnSpPr>
          <p:nvPr/>
        </p:nvCxnSpPr>
        <p:spPr bwMode="auto">
          <a:xfrm rot="5400000" flipH="1" flipV="1">
            <a:off x="7100094" y="6207919"/>
            <a:ext cx="3175" cy="846137"/>
          </a:xfrm>
          <a:prstGeom prst="bentConnector3">
            <a:avLst>
              <a:gd name="adj1" fmla="val 7300000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190" name="Rectangle 625"/>
          <p:cNvSpPr>
            <a:spLocks noChangeArrowheads="1"/>
          </p:cNvSpPr>
          <p:nvPr/>
        </p:nvSpPr>
        <p:spPr bwMode="auto">
          <a:xfrm flipV="1">
            <a:off x="2819400" y="665003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1" name="Text Box 638"/>
          <p:cNvSpPr txBox="1">
            <a:spLocks noChangeArrowheads="1"/>
          </p:cNvSpPr>
          <p:nvPr/>
        </p:nvSpPr>
        <p:spPr bwMode="auto">
          <a:xfrm>
            <a:off x="2819400" y="67183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F650 Relay</a:t>
            </a:r>
          </a:p>
        </p:txBody>
      </p:sp>
      <p:sp>
        <p:nvSpPr>
          <p:cNvPr id="2192" name="Diamond 966"/>
          <p:cNvSpPr>
            <a:spLocks noChangeArrowheads="1"/>
          </p:cNvSpPr>
          <p:nvPr/>
        </p:nvSpPr>
        <p:spPr bwMode="auto">
          <a:xfrm>
            <a:off x="2936875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3" name="Rectangle 633"/>
          <p:cNvSpPr>
            <a:spLocks noChangeArrowheads="1"/>
          </p:cNvSpPr>
          <p:nvPr/>
        </p:nvSpPr>
        <p:spPr bwMode="auto">
          <a:xfrm>
            <a:off x="3040063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4" name="Rectangle 634"/>
          <p:cNvSpPr>
            <a:spLocks noChangeArrowheads="1"/>
          </p:cNvSpPr>
          <p:nvPr/>
        </p:nvSpPr>
        <p:spPr bwMode="auto">
          <a:xfrm>
            <a:off x="2895600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95" name="Elbow Connector 967"/>
          <p:cNvCxnSpPr>
            <a:cxnSpLocks noChangeShapeType="1"/>
            <a:stCxn id="2192" idx="1"/>
            <a:endCxn id="2194" idx="2"/>
          </p:cNvCxnSpPr>
          <p:nvPr/>
        </p:nvCxnSpPr>
        <p:spPr bwMode="auto">
          <a:xfrm rot="10800000">
            <a:off x="2922588" y="668337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96" name="Elbow Connector 968"/>
          <p:cNvCxnSpPr>
            <a:cxnSpLocks noChangeShapeType="1"/>
            <a:stCxn id="2192" idx="3"/>
            <a:endCxn id="2193" idx="2"/>
          </p:cNvCxnSpPr>
          <p:nvPr/>
        </p:nvCxnSpPr>
        <p:spPr bwMode="auto">
          <a:xfrm flipV="1">
            <a:off x="3032125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97" name="Rectangle 625"/>
          <p:cNvSpPr>
            <a:spLocks noChangeArrowheads="1"/>
          </p:cNvSpPr>
          <p:nvPr/>
        </p:nvSpPr>
        <p:spPr bwMode="auto">
          <a:xfrm flipV="1">
            <a:off x="5867400" y="665003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8" name="Text Box 638"/>
          <p:cNvSpPr txBox="1">
            <a:spLocks noChangeArrowheads="1"/>
          </p:cNvSpPr>
          <p:nvPr/>
        </p:nvSpPr>
        <p:spPr bwMode="auto">
          <a:xfrm>
            <a:off x="5867400" y="67183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SIP5</a:t>
            </a:r>
          </a:p>
        </p:txBody>
      </p:sp>
      <p:sp>
        <p:nvSpPr>
          <p:cNvPr id="2199" name="Diamond 966"/>
          <p:cNvSpPr>
            <a:spLocks noChangeArrowheads="1"/>
          </p:cNvSpPr>
          <p:nvPr/>
        </p:nvSpPr>
        <p:spPr bwMode="auto">
          <a:xfrm>
            <a:off x="5984875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00" name="Rectangle 633"/>
          <p:cNvSpPr>
            <a:spLocks noChangeArrowheads="1"/>
          </p:cNvSpPr>
          <p:nvPr/>
        </p:nvSpPr>
        <p:spPr bwMode="auto">
          <a:xfrm>
            <a:off x="6088063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01" name="Rectangle 634"/>
          <p:cNvSpPr>
            <a:spLocks noChangeArrowheads="1"/>
          </p:cNvSpPr>
          <p:nvPr/>
        </p:nvSpPr>
        <p:spPr bwMode="auto">
          <a:xfrm>
            <a:off x="5943600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202" name="Elbow Connector 967"/>
          <p:cNvCxnSpPr>
            <a:cxnSpLocks noChangeShapeType="1"/>
            <a:stCxn id="2199" idx="1"/>
            <a:endCxn id="2201" idx="2"/>
          </p:cNvCxnSpPr>
          <p:nvPr/>
        </p:nvCxnSpPr>
        <p:spPr bwMode="auto">
          <a:xfrm rot="10800000">
            <a:off x="5970588" y="668337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03" name="Elbow Connector 968"/>
          <p:cNvCxnSpPr>
            <a:cxnSpLocks noChangeShapeType="1"/>
            <a:stCxn id="2199" idx="3"/>
            <a:endCxn id="2200" idx="2"/>
          </p:cNvCxnSpPr>
          <p:nvPr/>
        </p:nvCxnSpPr>
        <p:spPr bwMode="auto">
          <a:xfrm flipV="1">
            <a:off x="6080125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04" name="Rectangle 363"/>
          <p:cNvSpPr>
            <a:spLocks noChangeArrowheads="1"/>
          </p:cNvSpPr>
          <p:nvPr/>
        </p:nvSpPr>
        <p:spPr bwMode="auto">
          <a:xfrm>
            <a:off x="6556375" y="75977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205" name="Straight Connector 350"/>
          <p:cNvCxnSpPr>
            <a:cxnSpLocks noChangeShapeType="1"/>
            <a:stCxn id="2204" idx="2"/>
          </p:cNvCxnSpPr>
          <p:nvPr/>
        </p:nvCxnSpPr>
        <p:spPr bwMode="auto">
          <a:xfrm flipH="1" flipV="1">
            <a:off x="6581775" y="7086600"/>
            <a:ext cx="1588" cy="56515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206" name="Rectangle 625"/>
          <p:cNvSpPr>
            <a:spLocks noChangeArrowheads="1"/>
          </p:cNvSpPr>
          <p:nvPr/>
        </p:nvSpPr>
        <p:spPr bwMode="auto">
          <a:xfrm flipV="1">
            <a:off x="7391400" y="66500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07" name="Text Box 638"/>
          <p:cNvSpPr txBox="1">
            <a:spLocks noChangeArrowheads="1"/>
          </p:cNvSpPr>
          <p:nvPr/>
        </p:nvSpPr>
        <p:spPr bwMode="auto">
          <a:xfrm>
            <a:off x="7504113" y="66992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208" name="Diamond 966"/>
          <p:cNvSpPr>
            <a:spLocks noChangeArrowheads="1"/>
          </p:cNvSpPr>
          <p:nvPr/>
        </p:nvSpPr>
        <p:spPr bwMode="auto">
          <a:xfrm>
            <a:off x="7539038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209" name="Elbow Connector 967"/>
          <p:cNvCxnSpPr>
            <a:cxnSpLocks noChangeShapeType="1"/>
            <a:stCxn id="2208" idx="1"/>
            <a:endCxn id="2212" idx="2"/>
          </p:cNvCxnSpPr>
          <p:nvPr/>
        </p:nvCxnSpPr>
        <p:spPr bwMode="auto">
          <a:xfrm rot="10800000">
            <a:off x="7524750" y="66833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10" name="Elbow Connector 968"/>
          <p:cNvCxnSpPr>
            <a:cxnSpLocks noChangeShapeType="1"/>
            <a:stCxn id="2208" idx="3"/>
            <a:endCxn id="2211" idx="2"/>
          </p:cNvCxnSpPr>
          <p:nvPr/>
        </p:nvCxnSpPr>
        <p:spPr bwMode="auto">
          <a:xfrm flipV="1">
            <a:off x="7634288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11" name="Rectangle 633"/>
          <p:cNvSpPr>
            <a:spLocks noChangeArrowheads="1"/>
          </p:cNvSpPr>
          <p:nvPr/>
        </p:nvSpPr>
        <p:spPr bwMode="auto">
          <a:xfrm>
            <a:off x="7642225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12" name="Rectangle 634"/>
          <p:cNvSpPr>
            <a:spLocks noChangeArrowheads="1"/>
          </p:cNvSpPr>
          <p:nvPr/>
        </p:nvSpPr>
        <p:spPr bwMode="auto">
          <a:xfrm>
            <a:off x="7497763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13" name="Rectangle 363"/>
          <p:cNvSpPr>
            <a:spLocks noChangeArrowheads="1"/>
          </p:cNvSpPr>
          <p:nvPr/>
        </p:nvSpPr>
        <p:spPr bwMode="auto">
          <a:xfrm rot="-5400000">
            <a:off x="7561263" y="70294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14" name="Rectangle 625"/>
          <p:cNvSpPr>
            <a:spLocks noChangeArrowheads="1"/>
          </p:cNvSpPr>
          <p:nvPr/>
        </p:nvSpPr>
        <p:spPr bwMode="auto">
          <a:xfrm flipV="1">
            <a:off x="7924800" y="6650038"/>
            <a:ext cx="533400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15" name="Text Box 638"/>
          <p:cNvSpPr txBox="1">
            <a:spLocks noChangeArrowheads="1"/>
          </p:cNvSpPr>
          <p:nvPr/>
        </p:nvSpPr>
        <p:spPr bwMode="auto">
          <a:xfrm>
            <a:off x="7924800" y="671830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</a:t>
            </a:r>
          </a:p>
          <a:p>
            <a:pPr algn="ctr" eaLnBrk="0" hangingPunct="0"/>
            <a:r>
              <a:rPr lang="en-GB" sz="700">
                <a:cs typeface="Arial" charset="0"/>
              </a:rPr>
              <a:t>Demo Suitcase</a:t>
            </a:r>
          </a:p>
        </p:txBody>
      </p:sp>
      <p:sp>
        <p:nvSpPr>
          <p:cNvPr id="2216" name="Diamond 966"/>
          <p:cNvSpPr>
            <a:spLocks noChangeArrowheads="1"/>
          </p:cNvSpPr>
          <p:nvPr/>
        </p:nvSpPr>
        <p:spPr bwMode="auto">
          <a:xfrm>
            <a:off x="8118475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17" name="Rectangle 633"/>
          <p:cNvSpPr>
            <a:spLocks noChangeArrowheads="1"/>
          </p:cNvSpPr>
          <p:nvPr/>
        </p:nvSpPr>
        <p:spPr bwMode="auto">
          <a:xfrm>
            <a:off x="8221663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18" name="Rectangle 634"/>
          <p:cNvSpPr>
            <a:spLocks noChangeArrowheads="1"/>
          </p:cNvSpPr>
          <p:nvPr/>
        </p:nvSpPr>
        <p:spPr bwMode="auto">
          <a:xfrm>
            <a:off x="8077200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219" name="Elbow Connector 967"/>
          <p:cNvCxnSpPr>
            <a:cxnSpLocks noChangeShapeType="1"/>
            <a:stCxn id="2216" idx="1"/>
            <a:endCxn id="2218" idx="2"/>
          </p:cNvCxnSpPr>
          <p:nvPr/>
        </p:nvCxnSpPr>
        <p:spPr bwMode="auto">
          <a:xfrm rot="10800000">
            <a:off x="8104188" y="668337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20" name="Elbow Connector 968"/>
          <p:cNvCxnSpPr>
            <a:cxnSpLocks noChangeShapeType="1"/>
            <a:stCxn id="2216" idx="3"/>
            <a:endCxn id="2217" idx="2"/>
          </p:cNvCxnSpPr>
          <p:nvPr/>
        </p:nvCxnSpPr>
        <p:spPr bwMode="auto">
          <a:xfrm flipV="1">
            <a:off x="8213725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21" name="Rectangle 625"/>
          <p:cNvSpPr>
            <a:spLocks noChangeArrowheads="1"/>
          </p:cNvSpPr>
          <p:nvPr/>
        </p:nvSpPr>
        <p:spPr bwMode="auto">
          <a:xfrm flipV="1">
            <a:off x="9753600" y="6650038"/>
            <a:ext cx="457200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22" name="Text Box 638"/>
          <p:cNvSpPr txBox="1">
            <a:spLocks noChangeArrowheads="1"/>
          </p:cNvSpPr>
          <p:nvPr/>
        </p:nvSpPr>
        <p:spPr bwMode="auto">
          <a:xfrm>
            <a:off x="9677400" y="6718300"/>
            <a:ext cx="609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</a:t>
            </a:r>
          </a:p>
          <a:p>
            <a:pPr algn="ctr" eaLnBrk="0" hangingPunct="0"/>
            <a:r>
              <a:rPr lang="en-GB" sz="700">
                <a:cs typeface="Arial" charset="0"/>
              </a:rPr>
              <a:t>IRV Relay</a:t>
            </a:r>
          </a:p>
        </p:txBody>
      </p:sp>
      <p:sp>
        <p:nvSpPr>
          <p:cNvPr id="2223" name="Diamond 966"/>
          <p:cNvSpPr>
            <a:spLocks noChangeArrowheads="1"/>
          </p:cNvSpPr>
          <p:nvPr/>
        </p:nvSpPr>
        <p:spPr bwMode="auto">
          <a:xfrm>
            <a:off x="9910763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24" name="Rectangle 633"/>
          <p:cNvSpPr>
            <a:spLocks noChangeArrowheads="1"/>
          </p:cNvSpPr>
          <p:nvPr/>
        </p:nvSpPr>
        <p:spPr bwMode="auto">
          <a:xfrm>
            <a:off x="10013950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25" name="Rectangle 634"/>
          <p:cNvSpPr>
            <a:spLocks noChangeArrowheads="1"/>
          </p:cNvSpPr>
          <p:nvPr/>
        </p:nvSpPr>
        <p:spPr bwMode="auto">
          <a:xfrm>
            <a:off x="9869488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226" name="Elbow Connector 967"/>
          <p:cNvCxnSpPr>
            <a:cxnSpLocks noChangeShapeType="1"/>
            <a:stCxn id="2223" idx="1"/>
            <a:endCxn id="2225" idx="2"/>
          </p:cNvCxnSpPr>
          <p:nvPr/>
        </p:nvCxnSpPr>
        <p:spPr bwMode="auto">
          <a:xfrm rot="10800000">
            <a:off x="9896475" y="66833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27" name="Elbow Connector 968"/>
          <p:cNvCxnSpPr>
            <a:cxnSpLocks noChangeShapeType="1"/>
            <a:stCxn id="2223" idx="3"/>
            <a:endCxn id="2224" idx="2"/>
          </p:cNvCxnSpPr>
          <p:nvPr/>
        </p:nvCxnSpPr>
        <p:spPr bwMode="auto">
          <a:xfrm flipV="1">
            <a:off x="10006013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28" name="AutoShape 478"/>
          <p:cNvCxnSpPr>
            <a:cxnSpLocks noChangeShapeType="1"/>
            <a:stCxn id="2201" idx="3"/>
            <a:endCxn id="2177" idx="0"/>
          </p:cNvCxnSpPr>
          <p:nvPr/>
        </p:nvCxnSpPr>
        <p:spPr bwMode="auto">
          <a:xfrm flipH="1" flipV="1">
            <a:off x="4840288" y="6596063"/>
            <a:ext cx="1157287" cy="60325"/>
          </a:xfrm>
          <a:prstGeom prst="bentConnector4">
            <a:avLst>
              <a:gd name="adj1" fmla="val 0"/>
              <a:gd name="adj2" fmla="val 431583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29" name="AutoShape 478"/>
          <p:cNvCxnSpPr>
            <a:cxnSpLocks noChangeShapeType="1"/>
            <a:stCxn id="2178" idx="3"/>
            <a:endCxn id="2193" idx="2"/>
          </p:cNvCxnSpPr>
          <p:nvPr/>
        </p:nvCxnSpPr>
        <p:spPr bwMode="auto">
          <a:xfrm flipH="1">
            <a:off x="3067050" y="6623050"/>
            <a:ext cx="1655763" cy="60325"/>
          </a:xfrm>
          <a:prstGeom prst="bentConnector4">
            <a:avLst>
              <a:gd name="adj1" fmla="val -616"/>
              <a:gd name="adj2" fmla="val -380764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30" name="AutoShape 478"/>
          <p:cNvCxnSpPr>
            <a:cxnSpLocks noChangeShapeType="1"/>
            <a:stCxn id="2218" idx="2"/>
            <a:endCxn id="2211" idx="3"/>
          </p:cNvCxnSpPr>
          <p:nvPr/>
        </p:nvCxnSpPr>
        <p:spPr bwMode="auto">
          <a:xfrm rot="5400000" flipH="1">
            <a:off x="7886700" y="6465888"/>
            <a:ext cx="26987" cy="407988"/>
          </a:xfrm>
          <a:prstGeom prst="bentConnector4">
            <a:avLst>
              <a:gd name="adj1" fmla="val 1094139"/>
              <a:gd name="adj2" fmla="val 102333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231" name="Rectangle 625"/>
          <p:cNvSpPr>
            <a:spLocks noChangeArrowheads="1"/>
          </p:cNvSpPr>
          <p:nvPr/>
        </p:nvSpPr>
        <p:spPr bwMode="auto">
          <a:xfrm flipV="1">
            <a:off x="11241088" y="3200400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32" name="Text Box 638"/>
          <p:cNvSpPr txBox="1">
            <a:spLocks noChangeArrowheads="1"/>
          </p:cNvSpPr>
          <p:nvPr/>
        </p:nvSpPr>
        <p:spPr bwMode="auto">
          <a:xfrm>
            <a:off x="11201400" y="3209925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PCS-221</a:t>
            </a:r>
          </a:p>
        </p:txBody>
      </p:sp>
      <p:grpSp>
        <p:nvGrpSpPr>
          <p:cNvPr id="2233" name="1774 Grupo"/>
          <p:cNvGrpSpPr>
            <a:grpSpLocks/>
          </p:cNvGrpSpPr>
          <p:nvPr/>
        </p:nvGrpSpPr>
        <p:grpSpPr bwMode="auto">
          <a:xfrm flipV="1">
            <a:off x="11317288" y="3517900"/>
            <a:ext cx="198437" cy="117475"/>
            <a:chOff x="9488488" y="3768726"/>
            <a:chExt cx="198438" cy="117474"/>
          </a:xfrm>
        </p:grpSpPr>
        <p:sp>
          <p:nvSpPr>
            <p:cNvPr id="2332" name="Diamond 966"/>
            <p:cNvSpPr>
              <a:spLocks noChangeArrowheads="1"/>
            </p:cNvSpPr>
            <p:nvPr/>
          </p:nvSpPr>
          <p:spPr bwMode="auto">
            <a:xfrm>
              <a:off x="9529763" y="3846512"/>
              <a:ext cx="95250" cy="39688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endParaRPr lang="es-ES" sz="800">
                <a:latin typeface="Calibri" pitchFamily="34" charset="0"/>
              </a:endParaRPr>
            </a:p>
          </p:txBody>
        </p:sp>
        <p:sp>
          <p:nvSpPr>
            <p:cNvPr id="2333" name="Rectangle 633"/>
            <p:cNvSpPr>
              <a:spLocks noChangeArrowheads="1"/>
            </p:cNvSpPr>
            <p:nvPr/>
          </p:nvSpPr>
          <p:spPr bwMode="auto">
            <a:xfrm>
              <a:off x="9632951" y="3768726"/>
              <a:ext cx="53975" cy="53975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sp>
          <p:nvSpPr>
            <p:cNvPr id="2334" name="Rectangle 634"/>
            <p:cNvSpPr>
              <a:spLocks noChangeArrowheads="1"/>
            </p:cNvSpPr>
            <p:nvPr/>
          </p:nvSpPr>
          <p:spPr bwMode="auto">
            <a:xfrm>
              <a:off x="9488488" y="3768726"/>
              <a:ext cx="53975" cy="53975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cxnSp>
          <p:nvCxnSpPr>
            <p:cNvPr id="2335" name="Elbow Connector 967"/>
            <p:cNvCxnSpPr>
              <a:cxnSpLocks noChangeShapeType="1"/>
              <a:stCxn id="2332" idx="1"/>
              <a:endCxn id="2334" idx="2"/>
            </p:cNvCxnSpPr>
            <p:nvPr/>
          </p:nvCxnSpPr>
          <p:spPr bwMode="auto">
            <a:xfrm rot="10800000">
              <a:off x="9515477" y="3822702"/>
              <a:ext cx="14287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2336" name="Elbow Connector 968"/>
            <p:cNvCxnSpPr>
              <a:cxnSpLocks noChangeShapeType="1"/>
              <a:stCxn id="2332" idx="3"/>
              <a:endCxn id="2333" idx="2"/>
            </p:cNvCxnSpPr>
            <p:nvPr/>
          </p:nvCxnSpPr>
          <p:spPr bwMode="auto">
            <a:xfrm flipV="1">
              <a:off x="9625013" y="3822701"/>
              <a:ext cx="34926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cxnSp>
        <p:nvCxnSpPr>
          <p:cNvPr id="1777" name="1776 Conector recto"/>
          <p:cNvCxnSpPr>
            <a:endCxn id="2188" idx="3"/>
          </p:cNvCxnSpPr>
          <p:nvPr/>
        </p:nvCxnSpPr>
        <p:spPr>
          <a:xfrm flipH="1">
            <a:off x="6583363" y="6750050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0" name="1779 Conector recto"/>
          <p:cNvCxnSpPr>
            <a:stCxn id="2208" idx="2"/>
            <a:endCxn id="2213" idx="3"/>
          </p:cNvCxnSpPr>
          <p:nvPr/>
        </p:nvCxnSpPr>
        <p:spPr>
          <a:xfrm>
            <a:off x="7586663" y="67468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6" name="AutoShape 478"/>
          <p:cNvCxnSpPr>
            <a:cxnSpLocks noChangeShapeType="1"/>
            <a:stCxn id="2329" idx="0"/>
          </p:cNvCxnSpPr>
          <p:nvPr/>
        </p:nvCxnSpPr>
        <p:spPr bwMode="auto">
          <a:xfrm rot="5400000">
            <a:off x="10229057" y="3017043"/>
            <a:ext cx="12700" cy="1236663"/>
          </a:xfrm>
          <a:prstGeom prst="bentConnector3">
            <a:avLst>
              <a:gd name="adj1" fmla="val 1800000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37" name="AutoShape 478"/>
          <p:cNvCxnSpPr>
            <a:cxnSpLocks noChangeShapeType="1"/>
            <a:endCxn id="2333" idx="0"/>
          </p:cNvCxnSpPr>
          <p:nvPr/>
        </p:nvCxnSpPr>
        <p:spPr bwMode="auto">
          <a:xfrm rot="16200000" flipV="1">
            <a:off x="11448256" y="3675857"/>
            <a:ext cx="250825" cy="169862"/>
          </a:xfrm>
          <a:prstGeom prst="bentConnector3">
            <a:avLst>
              <a:gd name="adj1" fmla="val 12125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238" name="TextBox 1"/>
          <p:cNvSpPr txBox="1">
            <a:spLocks noChangeArrowheads="1"/>
          </p:cNvSpPr>
          <p:nvPr/>
        </p:nvSpPr>
        <p:spPr bwMode="auto">
          <a:xfrm>
            <a:off x="5334000" y="4724400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endParaRPr lang="en-US" sz="1200" b="1">
              <a:solidFill>
                <a:srgbClr val="000000"/>
              </a:solidFill>
            </a:endParaRPr>
          </a:p>
          <a:p>
            <a:r>
              <a:rPr lang="en-US" sz="1200" b="1">
                <a:solidFill>
                  <a:srgbClr val="000000"/>
                </a:solidFill>
              </a:rPr>
              <a:t>100Mbps Copper</a:t>
            </a:r>
          </a:p>
        </p:txBody>
      </p:sp>
      <p:pic>
        <p:nvPicPr>
          <p:cNvPr id="2239" name="Picture 64" descr="F:\RuggedCom\Conferences\2012\UCA Iug 2012\Logos Participants JPG\flexibilis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14400" y="8839200"/>
            <a:ext cx="12954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0" name="Picture 65" descr="F:\RuggedCom\Conferences\2012\UCA Iug 2012\Logos Participants JPG\scheider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439400" y="8915400"/>
            <a:ext cx="129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1" name="Picture 66" descr="D:\Siemens\Conferences\UCA Iug Booth CIGRE 2014\Logos\TUEV SUD\Logo-TÜV-SÜD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620000" y="762000"/>
            <a:ext cx="695325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42" name="Rectangle 625"/>
          <p:cNvSpPr>
            <a:spLocks noChangeArrowheads="1"/>
          </p:cNvSpPr>
          <p:nvPr/>
        </p:nvSpPr>
        <p:spPr bwMode="auto">
          <a:xfrm flipV="1">
            <a:off x="7239000" y="1549400"/>
            <a:ext cx="1463675" cy="245268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43" name="TextBox 1"/>
          <p:cNvSpPr txBox="1">
            <a:spLocks noChangeArrowheads="1"/>
          </p:cNvSpPr>
          <p:nvPr/>
        </p:nvSpPr>
        <p:spPr bwMode="auto">
          <a:xfrm>
            <a:off x="7459663" y="1524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#4</a:t>
            </a:r>
          </a:p>
        </p:txBody>
      </p:sp>
      <p:sp>
        <p:nvSpPr>
          <p:cNvPr id="2244" name="Rectangle 625"/>
          <p:cNvSpPr>
            <a:spLocks noChangeArrowheads="1"/>
          </p:cNvSpPr>
          <p:nvPr/>
        </p:nvSpPr>
        <p:spPr bwMode="auto">
          <a:xfrm flipV="1">
            <a:off x="838200" y="617220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45" name="TextBox 1"/>
          <p:cNvSpPr txBox="1">
            <a:spLocks noChangeArrowheads="1"/>
          </p:cNvSpPr>
          <p:nvPr/>
        </p:nvSpPr>
        <p:spPr bwMode="auto">
          <a:xfrm>
            <a:off x="1058863" y="8405813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#7</a:t>
            </a:r>
          </a:p>
        </p:txBody>
      </p:sp>
      <p:sp>
        <p:nvSpPr>
          <p:cNvPr id="2246" name="Text Box 638"/>
          <p:cNvSpPr txBox="1">
            <a:spLocks noChangeArrowheads="1"/>
          </p:cNvSpPr>
          <p:nvPr/>
        </p:nvSpPr>
        <p:spPr bwMode="auto">
          <a:xfrm>
            <a:off x="1138238" y="84280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sp>
        <p:nvSpPr>
          <p:cNvPr id="2247" name="Rectangle 625"/>
          <p:cNvSpPr>
            <a:spLocks noChangeArrowheads="1"/>
          </p:cNvSpPr>
          <p:nvPr/>
        </p:nvSpPr>
        <p:spPr bwMode="auto">
          <a:xfrm flipV="1">
            <a:off x="10363200" y="617220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48" name="TextBox 1"/>
          <p:cNvSpPr txBox="1">
            <a:spLocks noChangeArrowheads="1"/>
          </p:cNvSpPr>
          <p:nvPr/>
        </p:nvSpPr>
        <p:spPr bwMode="auto">
          <a:xfrm>
            <a:off x="10583863" y="8405813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#13</a:t>
            </a:r>
          </a:p>
        </p:txBody>
      </p:sp>
      <p:sp>
        <p:nvSpPr>
          <p:cNvPr id="2249" name="Text Box 638"/>
          <p:cNvSpPr txBox="1">
            <a:spLocks noChangeArrowheads="1"/>
          </p:cNvSpPr>
          <p:nvPr/>
        </p:nvSpPr>
        <p:spPr bwMode="auto">
          <a:xfrm>
            <a:off x="10663238" y="8108950"/>
            <a:ext cx="420687" cy="8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sp>
        <p:nvSpPr>
          <p:cNvPr id="2250" name="Rectangle 625"/>
          <p:cNvSpPr>
            <a:spLocks noChangeArrowheads="1"/>
          </p:cNvSpPr>
          <p:nvPr/>
        </p:nvSpPr>
        <p:spPr bwMode="auto">
          <a:xfrm flipV="1">
            <a:off x="10896600" y="6673850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51" name="Text Box 638"/>
          <p:cNvSpPr txBox="1">
            <a:spLocks noChangeArrowheads="1"/>
          </p:cNvSpPr>
          <p:nvPr/>
        </p:nvSpPr>
        <p:spPr bwMode="auto">
          <a:xfrm>
            <a:off x="10896600" y="6742113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P642</a:t>
            </a:r>
          </a:p>
        </p:txBody>
      </p:sp>
      <p:sp>
        <p:nvSpPr>
          <p:cNvPr id="2252" name="Diamond 966"/>
          <p:cNvSpPr>
            <a:spLocks noChangeArrowheads="1"/>
          </p:cNvSpPr>
          <p:nvPr/>
        </p:nvSpPr>
        <p:spPr bwMode="auto">
          <a:xfrm>
            <a:off x="11014075" y="6731000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53" name="Rectangle 633"/>
          <p:cNvSpPr>
            <a:spLocks noChangeArrowheads="1"/>
          </p:cNvSpPr>
          <p:nvPr/>
        </p:nvSpPr>
        <p:spPr bwMode="auto">
          <a:xfrm>
            <a:off x="11117263" y="6653213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54" name="Rectangle 634"/>
          <p:cNvSpPr>
            <a:spLocks noChangeArrowheads="1"/>
          </p:cNvSpPr>
          <p:nvPr/>
        </p:nvSpPr>
        <p:spPr bwMode="auto">
          <a:xfrm>
            <a:off x="10972800" y="6653213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255" name="Elbow Connector 967"/>
          <p:cNvCxnSpPr>
            <a:cxnSpLocks noChangeShapeType="1"/>
            <a:stCxn id="2252" idx="1"/>
            <a:endCxn id="2254" idx="2"/>
          </p:cNvCxnSpPr>
          <p:nvPr/>
        </p:nvCxnSpPr>
        <p:spPr bwMode="auto">
          <a:xfrm rot="10800000">
            <a:off x="10999788" y="6707188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56" name="Elbow Connector 968"/>
          <p:cNvCxnSpPr>
            <a:cxnSpLocks noChangeShapeType="1"/>
            <a:stCxn id="2252" idx="3"/>
            <a:endCxn id="2253" idx="2"/>
          </p:cNvCxnSpPr>
          <p:nvPr/>
        </p:nvCxnSpPr>
        <p:spPr bwMode="auto">
          <a:xfrm flipV="1">
            <a:off x="11109325" y="6707188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57" name="AutoShape 478"/>
          <p:cNvCxnSpPr>
            <a:cxnSpLocks noChangeShapeType="1"/>
            <a:endCxn id="2324" idx="1"/>
          </p:cNvCxnSpPr>
          <p:nvPr/>
        </p:nvCxnSpPr>
        <p:spPr bwMode="auto">
          <a:xfrm flipV="1">
            <a:off x="381000" y="3671888"/>
            <a:ext cx="9067800" cy="214312"/>
          </a:xfrm>
          <a:prstGeom prst="bentConnector3">
            <a:avLst>
              <a:gd name="adj1" fmla="val 99819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58" name="AutoShape 478"/>
          <p:cNvCxnSpPr>
            <a:cxnSpLocks noChangeShapeType="1"/>
            <a:endCxn id="2253" idx="0"/>
          </p:cNvCxnSpPr>
          <p:nvPr/>
        </p:nvCxnSpPr>
        <p:spPr bwMode="auto">
          <a:xfrm rot="5400000">
            <a:off x="10017918" y="5012532"/>
            <a:ext cx="2767013" cy="514350"/>
          </a:xfrm>
          <a:prstGeom prst="bentConnector3">
            <a:avLst>
              <a:gd name="adj1" fmla="val 90444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59" name="AutoShape 478"/>
          <p:cNvCxnSpPr>
            <a:cxnSpLocks noChangeShapeType="1"/>
            <a:stCxn id="2194" idx="0"/>
            <a:endCxn id="2269" idx="0"/>
          </p:cNvCxnSpPr>
          <p:nvPr/>
        </p:nvCxnSpPr>
        <p:spPr bwMode="auto">
          <a:xfrm rot="16200000" flipV="1">
            <a:off x="2247901" y="5954712"/>
            <a:ext cx="12700" cy="1349375"/>
          </a:xfrm>
          <a:prstGeom prst="bentConnector3">
            <a:avLst>
              <a:gd name="adj1" fmla="val 1800000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60" name="AutoShape 478"/>
          <p:cNvCxnSpPr>
            <a:cxnSpLocks noChangeShapeType="1"/>
            <a:stCxn id="2254" idx="0"/>
            <a:endCxn id="2224" idx="3"/>
          </p:cNvCxnSpPr>
          <p:nvPr/>
        </p:nvCxnSpPr>
        <p:spPr bwMode="auto">
          <a:xfrm rot="-5400000" flipH="1" flipV="1">
            <a:off x="10532269" y="6188869"/>
            <a:ext cx="3175" cy="931863"/>
          </a:xfrm>
          <a:prstGeom prst="bentConnector4">
            <a:avLst>
              <a:gd name="adj1" fmla="val -7200000"/>
              <a:gd name="adj2" fmla="val 98227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61" name="Straight Connector 350"/>
          <p:cNvCxnSpPr>
            <a:cxnSpLocks noChangeShapeType="1"/>
          </p:cNvCxnSpPr>
          <p:nvPr/>
        </p:nvCxnSpPr>
        <p:spPr bwMode="auto">
          <a:xfrm>
            <a:off x="5334000" y="4876800"/>
            <a:ext cx="1371600" cy="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262" name="TextBox 1"/>
          <p:cNvSpPr txBox="1">
            <a:spLocks noChangeArrowheads="1"/>
          </p:cNvSpPr>
          <p:nvPr/>
        </p:nvSpPr>
        <p:spPr bwMode="auto">
          <a:xfrm>
            <a:off x="5334000" y="5257800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endParaRPr lang="en-US" sz="1200" b="1">
              <a:solidFill>
                <a:srgbClr val="000000"/>
              </a:solidFill>
            </a:endParaRPr>
          </a:p>
          <a:p>
            <a:r>
              <a:rPr lang="en-US" sz="1200" b="1">
                <a:solidFill>
                  <a:srgbClr val="000000"/>
                </a:solidFill>
              </a:rPr>
              <a:t>100Mbps Fiber</a:t>
            </a:r>
          </a:p>
        </p:txBody>
      </p:sp>
      <p:cxnSp>
        <p:nvCxnSpPr>
          <p:cNvPr id="2263" name="Straight Connector 350"/>
          <p:cNvCxnSpPr>
            <a:cxnSpLocks noChangeShapeType="1"/>
          </p:cNvCxnSpPr>
          <p:nvPr/>
        </p:nvCxnSpPr>
        <p:spPr bwMode="auto">
          <a:xfrm>
            <a:off x="5334000" y="5410200"/>
            <a:ext cx="1371600" cy="0"/>
          </a:xfrm>
          <a:prstGeom prst="line">
            <a:avLst/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264" name="Rectangle 625"/>
          <p:cNvSpPr>
            <a:spLocks noChangeArrowheads="1"/>
          </p:cNvSpPr>
          <p:nvPr/>
        </p:nvSpPr>
        <p:spPr bwMode="auto">
          <a:xfrm flipV="1">
            <a:off x="1295400" y="66500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65" name="Text Box 638"/>
          <p:cNvSpPr txBox="1">
            <a:spLocks noChangeArrowheads="1"/>
          </p:cNvSpPr>
          <p:nvPr/>
        </p:nvSpPr>
        <p:spPr bwMode="auto">
          <a:xfrm>
            <a:off x="1408113" y="66992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266" name="Diamond 966"/>
          <p:cNvSpPr>
            <a:spLocks noChangeArrowheads="1"/>
          </p:cNvSpPr>
          <p:nvPr/>
        </p:nvSpPr>
        <p:spPr bwMode="auto">
          <a:xfrm>
            <a:off x="1443038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267" name="Elbow Connector 967"/>
          <p:cNvCxnSpPr>
            <a:cxnSpLocks noChangeShapeType="1"/>
            <a:stCxn id="2266" idx="1"/>
            <a:endCxn id="2270" idx="2"/>
          </p:cNvCxnSpPr>
          <p:nvPr/>
        </p:nvCxnSpPr>
        <p:spPr bwMode="auto">
          <a:xfrm rot="10800000">
            <a:off x="1428750" y="66833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68" name="Elbow Connector 968"/>
          <p:cNvCxnSpPr>
            <a:cxnSpLocks noChangeShapeType="1"/>
            <a:stCxn id="2266" idx="3"/>
            <a:endCxn id="2269" idx="2"/>
          </p:cNvCxnSpPr>
          <p:nvPr/>
        </p:nvCxnSpPr>
        <p:spPr bwMode="auto">
          <a:xfrm flipV="1">
            <a:off x="1538288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69" name="Rectangle 633"/>
          <p:cNvSpPr>
            <a:spLocks noChangeArrowheads="1"/>
          </p:cNvSpPr>
          <p:nvPr/>
        </p:nvSpPr>
        <p:spPr bwMode="auto">
          <a:xfrm>
            <a:off x="1546225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70" name="Rectangle 634"/>
          <p:cNvSpPr>
            <a:spLocks noChangeArrowheads="1"/>
          </p:cNvSpPr>
          <p:nvPr/>
        </p:nvSpPr>
        <p:spPr bwMode="auto">
          <a:xfrm>
            <a:off x="1401763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71" name="Rectangle 363"/>
          <p:cNvSpPr>
            <a:spLocks noChangeArrowheads="1"/>
          </p:cNvSpPr>
          <p:nvPr/>
        </p:nvSpPr>
        <p:spPr bwMode="auto">
          <a:xfrm rot="-5400000">
            <a:off x="1450975" y="70294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507" name="506 Conector recto"/>
          <p:cNvCxnSpPr>
            <a:endCxn id="2271" idx="3"/>
          </p:cNvCxnSpPr>
          <p:nvPr/>
        </p:nvCxnSpPr>
        <p:spPr>
          <a:xfrm flipH="1">
            <a:off x="1477963" y="6746875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3" name="Straight Connector 350"/>
          <p:cNvCxnSpPr>
            <a:cxnSpLocks noChangeShapeType="1"/>
          </p:cNvCxnSpPr>
          <p:nvPr/>
        </p:nvCxnSpPr>
        <p:spPr bwMode="auto">
          <a:xfrm flipV="1">
            <a:off x="3371850" y="7486650"/>
            <a:ext cx="11113" cy="209550"/>
          </a:xfrm>
          <a:prstGeom prst="line">
            <a:avLst/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274" name="Rectangle 625"/>
          <p:cNvSpPr>
            <a:spLocks noChangeArrowheads="1"/>
          </p:cNvSpPr>
          <p:nvPr/>
        </p:nvSpPr>
        <p:spPr bwMode="auto">
          <a:xfrm flipV="1">
            <a:off x="9067800" y="66500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75" name="Text Box 638"/>
          <p:cNvSpPr txBox="1">
            <a:spLocks noChangeArrowheads="1"/>
          </p:cNvSpPr>
          <p:nvPr/>
        </p:nvSpPr>
        <p:spPr bwMode="auto">
          <a:xfrm>
            <a:off x="9180513" y="66992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276" name="Diamond 966"/>
          <p:cNvSpPr>
            <a:spLocks noChangeArrowheads="1"/>
          </p:cNvSpPr>
          <p:nvPr/>
        </p:nvSpPr>
        <p:spPr bwMode="auto">
          <a:xfrm>
            <a:off x="9215438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277" name="Elbow Connector 967"/>
          <p:cNvCxnSpPr>
            <a:cxnSpLocks noChangeShapeType="1"/>
            <a:stCxn id="2276" idx="1"/>
            <a:endCxn id="2280" idx="2"/>
          </p:cNvCxnSpPr>
          <p:nvPr/>
        </p:nvCxnSpPr>
        <p:spPr bwMode="auto">
          <a:xfrm rot="10800000">
            <a:off x="9201150" y="66833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78" name="Elbow Connector 968"/>
          <p:cNvCxnSpPr>
            <a:cxnSpLocks noChangeShapeType="1"/>
            <a:stCxn id="2276" idx="3"/>
            <a:endCxn id="2279" idx="2"/>
          </p:cNvCxnSpPr>
          <p:nvPr/>
        </p:nvCxnSpPr>
        <p:spPr bwMode="auto">
          <a:xfrm flipV="1">
            <a:off x="9310688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79" name="Rectangle 633"/>
          <p:cNvSpPr>
            <a:spLocks noChangeArrowheads="1"/>
          </p:cNvSpPr>
          <p:nvPr/>
        </p:nvSpPr>
        <p:spPr bwMode="auto">
          <a:xfrm>
            <a:off x="9318625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80" name="Rectangle 634"/>
          <p:cNvSpPr>
            <a:spLocks noChangeArrowheads="1"/>
          </p:cNvSpPr>
          <p:nvPr/>
        </p:nvSpPr>
        <p:spPr bwMode="auto">
          <a:xfrm>
            <a:off x="9174163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81" name="Rectangle 363"/>
          <p:cNvSpPr>
            <a:spLocks noChangeArrowheads="1"/>
          </p:cNvSpPr>
          <p:nvPr/>
        </p:nvSpPr>
        <p:spPr bwMode="auto">
          <a:xfrm rot="-5400000">
            <a:off x="9237663" y="70294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537" name="536 Conector recto"/>
          <p:cNvCxnSpPr>
            <a:stCxn id="2276" idx="2"/>
            <a:endCxn id="2281" idx="3"/>
          </p:cNvCxnSpPr>
          <p:nvPr/>
        </p:nvCxnSpPr>
        <p:spPr>
          <a:xfrm>
            <a:off x="9263063" y="67468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3" name="AutoShape 478"/>
          <p:cNvCxnSpPr>
            <a:cxnSpLocks noChangeShapeType="1"/>
            <a:endCxn id="2280" idx="3"/>
          </p:cNvCxnSpPr>
          <p:nvPr/>
        </p:nvCxnSpPr>
        <p:spPr bwMode="auto">
          <a:xfrm>
            <a:off x="8297863" y="6632575"/>
            <a:ext cx="930275" cy="23813"/>
          </a:xfrm>
          <a:prstGeom prst="bentConnector5">
            <a:avLst>
              <a:gd name="adj1" fmla="val -3190"/>
              <a:gd name="adj2" fmla="val -1059255"/>
              <a:gd name="adj3" fmla="val 98287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84" name="AutoShape 478"/>
          <p:cNvCxnSpPr>
            <a:cxnSpLocks noChangeShapeType="1"/>
            <a:stCxn id="2279" idx="0"/>
            <a:endCxn id="2225" idx="3"/>
          </p:cNvCxnSpPr>
          <p:nvPr/>
        </p:nvCxnSpPr>
        <p:spPr bwMode="auto">
          <a:xfrm rot="16200000" flipH="1">
            <a:off x="9621044" y="6353969"/>
            <a:ext cx="26988" cy="577850"/>
          </a:xfrm>
          <a:prstGeom prst="bentConnector4">
            <a:avLst>
              <a:gd name="adj1" fmla="val -847042"/>
              <a:gd name="adj2" fmla="val 97241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85" name="Straight Connector 350"/>
          <p:cNvCxnSpPr>
            <a:cxnSpLocks noChangeShapeType="1"/>
            <a:stCxn id="2170" idx="0"/>
            <a:endCxn id="2281" idx="1"/>
          </p:cNvCxnSpPr>
          <p:nvPr/>
        </p:nvCxnSpPr>
        <p:spPr bwMode="auto">
          <a:xfrm flipV="1">
            <a:off x="9239250" y="7083425"/>
            <a:ext cx="25400" cy="155575"/>
          </a:xfrm>
          <a:prstGeom prst="line">
            <a:avLst/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graphicFrame>
        <p:nvGraphicFramePr>
          <p:cNvPr id="2118" name="Object 70"/>
          <p:cNvGraphicFramePr>
            <a:graphicFrameLocks noChangeAspect="1"/>
          </p:cNvGraphicFramePr>
          <p:nvPr/>
        </p:nvGraphicFramePr>
        <p:xfrm>
          <a:off x="2819400" y="8018463"/>
          <a:ext cx="279400" cy="266700"/>
        </p:xfrm>
        <a:graphic>
          <a:graphicData uri="http://schemas.openxmlformats.org/presentationml/2006/ole">
            <p:oleObj spid="_x0000_s2118" name="Image" r:id="rId18" imgW="2539683" imgH="2374603" progId="">
              <p:embed/>
            </p:oleObj>
          </a:graphicData>
        </a:graphic>
      </p:graphicFrame>
      <p:cxnSp>
        <p:nvCxnSpPr>
          <p:cNvPr id="2286" name="Straight Connector 350"/>
          <p:cNvCxnSpPr>
            <a:cxnSpLocks noChangeShapeType="1"/>
          </p:cNvCxnSpPr>
          <p:nvPr/>
        </p:nvCxnSpPr>
        <p:spPr bwMode="auto">
          <a:xfrm>
            <a:off x="29718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287" name="Rectangle 625"/>
          <p:cNvSpPr>
            <a:spLocks noChangeArrowheads="1"/>
          </p:cNvSpPr>
          <p:nvPr/>
        </p:nvSpPr>
        <p:spPr bwMode="auto">
          <a:xfrm flipV="1">
            <a:off x="10744200" y="3200400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88" name="Text Box 638"/>
          <p:cNvSpPr txBox="1">
            <a:spLocks noChangeArrowheads="1"/>
          </p:cNvSpPr>
          <p:nvPr/>
        </p:nvSpPr>
        <p:spPr bwMode="auto">
          <a:xfrm>
            <a:off x="10668000" y="3209925"/>
            <a:ext cx="457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PCS-9611</a:t>
            </a:r>
          </a:p>
        </p:txBody>
      </p:sp>
      <p:grpSp>
        <p:nvGrpSpPr>
          <p:cNvPr id="2289" name="1774 Grupo"/>
          <p:cNvGrpSpPr>
            <a:grpSpLocks/>
          </p:cNvGrpSpPr>
          <p:nvPr/>
        </p:nvGrpSpPr>
        <p:grpSpPr bwMode="auto">
          <a:xfrm flipV="1">
            <a:off x="10820400" y="3517900"/>
            <a:ext cx="198438" cy="117475"/>
            <a:chOff x="9488488" y="3768726"/>
            <a:chExt cx="198438" cy="117474"/>
          </a:xfrm>
        </p:grpSpPr>
        <p:sp>
          <p:nvSpPr>
            <p:cNvPr id="2327" name="Diamond 966"/>
            <p:cNvSpPr>
              <a:spLocks noChangeArrowheads="1"/>
            </p:cNvSpPr>
            <p:nvPr/>
          </p:nvSpPr>
          <p:spPr bwMode="auto">
            <a:xfrm>
              <a:off x="9529763" y="3846512"/>
              <a:ext cx="95250" cy="39688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endParaRPr lang="es-ES" sz="800">
                <a:latin typeface="Calibri" pitchFamily="34" charset="0"/>
              </a:endParaRPr>
            </a:p>
          </p:txBody>
        </p:sp>
        <p:sp>
          <p:nvSpPr>
            <p:cNvPr id="2328" name="Rectangle 633"/>
            <p:cNvSpPr>
              <a:spLocks noChangeArrowheads="1"/>
            </p:cNvSpPr>
            <p:nvPr/>
          </p:nvSpPr>
          <p:spPr bwMode="auto">
            <a:xfrm>
              <a:off x="9632951" y="3768726"/>
              <a:ext cx="53975" cy="53975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sp>
          <p:nvSpPr>
            <p:cNvPr id="2329" name="Rectangle 634"/>
            <p:cNvSpPr>
              <a:spLocks noChangeArrowheads="1"/>
            </p:cNvSpPr>
            <p:nvPr/>
          </p:nvSpPr>
          <p:spPr bwMode="auto">
            <a:xfrm>
              <a:off x="9488488" y="3768726"/>
              <a:ext cx="53975" cy="53975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cxnSp>
          <p:nvCxnSpPr>
            <p:cNvPr id="2330" name="Elbow Connector 967"/>
            <p:cNvCxnSpPr>
              <a:cxnSpLocks noChangeShapeType="1"/>
              <a:stCxn id="2327" idx="1"/>
              <a:endCxn id="2329" idx="2"/>
            </p:cNvCxnSpPr>
            <p:nvPr/>
          </p:nvCxnSpPr>
          <p:spPr bwMode="auto">
            <a:xfrm rot="10800000">
              <a:off x="9515477" y="3822702"/>
              <a:ext cx="14287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2331" name="Elbow Connector 968"/>
            <p:cNvCxnSpPr>
              <a:cxnSpLocks noChangeShapeType="1"/>
              <a:stCxn id="2327" idx="3"/>
              <a:endCxn id="2328" idx="2"/>
            </p:cNvCxnSpPr>
            <p:nvPr/>
          </p:nvCxnSpPr>
          <p:spPr bwMode="auto">
            <a:xfrm flipV="1">
              <a:off x="9625013" y="3822701"/>
              <a:ext cx="34926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cxnSp>
        <p:nvCxnSpPr>
          <p:cNvPr id="2290" name="AutoShape 478"/>
          <p:cNvCxnSpPr>
            <a:cxnSpLocks noChangeShapeType="1"/>
            <a:stCxn id="2334" idx="0"/>
            <a:endCxn id="2328" idx="3"/>
          </p:cNvCxnSpPr>
          <p:nvPr/>
        </p:nvCxnSpPr>
        <p:spPr bwMode="auto">
          <a:xfrm rot="5400000" flipH="1">
            <a:off x="11168063" y="3459163"/>
            <a:ext cx="26987" cy="325437"/>
          </a:xfrm>
          <a:prstGeom prst="bentConnector4">
            <a:avLst>
              <a:gd name="adj1" fmla="val -847042"/>
              <a:gd name="adj2" fmla="val 94287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graphicFrame>
        <p:nvGraphicFramePr>
          <p:cNvPr id="2119" name="Object 71"/>
          <p:cNvGraphicFramePr>
            <a:graphicFrameLocks noChangeAspect="1"/>
          </p:cNvGraphicFramePr>
          <p:nvPr/>
        </p:nvGraphicFramePr>
        <p:xfrm>
          <a:off x="9525000" y="8018463"/>
          <a:ext cx="279400" cy="266700"/>
        </p:xfrm>
        <a:graphic>
          <a:graphicData uri="http://schemas.openxmlformats.org/presentationml/2006/ole">
            <p:oleObj spid="_x0000_s2119" name="Image" r:id="rId19" imgW="2539683" imgH="2374603" progId="">
              <p:embed/>
            </p:oleObj>
          </a:graphicData>
        </a:graphic>
      </p:graphicFrame>
      <p:cxnSp>
        <p:nvCxnSpPr>
          <p:cNvPr id="2291" name="Straight Connector 350"/>
          <p:cNvCxnSpPr>
            <a:cxnSpLocks noChangeShapeType="1"/>
            <a:endCxn id="2344" idx="3"/>
          </p:cNvCxnSpPr>
          <p:nvPr/>
        </p:nvCxnSpPr>
        <p:spPr bwMode="auto">
          <a:xfrm>
            <a:off x="381000" y="7696200"/>
            <a:ext cx="5789613" cy="9525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292" name="AutoShape 478"/>
          <p:cNvCxnSpPr>
            <a:cxnSpLocks noChangeShapeType="1"/>
            <a:endCxn id="2341" idx="6"/>
          </p:cNvCxnSpPr>
          <p:nvPr/>
        </p:nvCxnSpPr>
        <p:spPr bwMode="auto">
          <a:xfrm>
            <a:off x="381000" y="2514600"/>
            <a:ext cx="6375400" cy="5172075"/>
          </a:xfrm>
          <a:prstGeom prst="bentConnector3">
            <a:avLst>
              <a:gd name="adj1" fmla="val 186218"/>
            </a:avLst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293" name="Straight Connector 350"/>
          <p:cNvCxnSpPr>
            <a:cxnSpLocks noChangeShapeType="1"/>
            <a:endCxn id="2296" idx="1"/>
          </p:cNvCxnSpPr>
          <p:nvPr/>
        </p:nvCxnSpPr>
        <p:spPr bwMode="auto">
          <a:xfrm flipV="1">
            <a:off x="9521825" y="3330575"/>
            <a:ext cx="30163" cy="231775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294" name="Rectangle 625"/>
          <p:cNvSpPr>
            <a:spLocks noChangeArrowheads="1"/>
          </p:cNvSpPr>
          <p:nvPr/>
        </p:nvSpPr>
        <p:spPr bwMode="auto">
          <a:xfrm flipV="1">
            <a:off x="9372600" y="32972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95" name="Text Box 638"/>
          <p:cNvSpPr txBox="1">
            <a:spLocks noChangeArrowheads="1"/>
          </p:cNvSpPr>
          <p:nvPr/>
        </p:nvSpPr>
        <p:spPr bwMode="auto">
          <a:xfrm>
            <a:off x="9485313" y="33464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296" name="Rectangle 363"/>
          <p:cNvSpPr>
            <a:spLocks noChangeArrowheads="1"/>
          </p:cNvSpPr>
          <p:nvPr/>
        </p:nvSpPr>
        <p:spPr bwMode="auto">
          <a:xfrm rot="-5400000">
            <a:off x="9525000" y="327660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656" name="655 Conector recto"/>
          <p:cNvCxnSpPr>
            <a:stCxn id="2322" idx="0"/>
          </p:cNvCxnSpPr>
          <p:nvPr/>
        </p:nvCxnSpPr>
        <p:spPr>
          <a:xfrm flipV="1">
            <a:off x="9537700" y="3276600"/>
            <a:ext cx="1588" cy="344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98" name="1774 Grupo"/>
          <p:cNvGrpSpPr>
            <a:grpSpLocks/>
          </p:cNvGrpSpPr>
          <p:nvPr/>
        </p:nvGrpSpPr>
        <p:grpSpPr bwMode="auto">
          <a:xfrm flipV="1">
            <a:off x="9448800" y="3581400"/>
            <a:ext cx="198438" cy="117475"/>
            <a:chOff x="9488488" y="3768726"/>
            <a:chExt cx="198438" cy="117474"/>
          </a:xfrm>
        </p:grpSpPr>
        <p:sp>
          <p:nvSpPr>
            <p:cNvPr id="2322" name="Diamond 966"/>
            <p:cNvSpPr>
              <a:spLocks noChangeArrowheads="1"/>
            </p:cNvSpPr>
            <p:nvPr/>
          </p:nvSpPr>
          <p:spPr bwMode="auto">
            <a:xfrm>
              <a:off x="9529763" y="3846512"/>
              <a:ext cx="95250" cy="39688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endParaRPr lang="es-ES" sz="800">
                <a:latin typeface="Calibri" pitchFamily="34" charset="0"/>
              </a:endParaRPr>
            </a:p>
          </p:txBody>
        </p:sp>
        <p:sp>
          <p:nvSpPr>
            <p:cNvPr id="2323" name="Rectangle 633"/>
            <p:cNvSpPr>
              <a:spLocks noChangeArrowheads="1"/>
            </p:cNvSpPr>
            <p:nvPr/>
          </p:nvSpPr>
          <p:spPr bwMode="auto">
            <a:xfrm>
              <a:off x="9632951" y="3768726"/>
              <a:ext cx="53975" cy="53975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sp>
          <p:nvSpPr>
            <p:cNvPr id="2324" name="Rectangle 634"/>
            <p:cNvSpPr>
              <a:spLocks noChangeArrowheads="1"/>
            </p:cNvSpPr>
            <p:nvPr/>
          </p:nvSpPr>
          <p:spPr bwMode="auto">
            <a:xfrm>
              <a:off x="9488488" y="3768726"/>
              <a:ext cx="53975" cy="53975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cxnSp>
          <p:nvCxnSpPr>
            <p:cNvPr id="2325" name="Elbow Connector 967"/>
            <p:cNvCxnSpPr>
              <a:cxnSpLocks noChangeShapeType="1"/>
              <a:stCxn id="2322" idx="1"/>
              <a:endCxn id="2324" idx="2"/>
            </p:cNvCxnSpPr>
            <p:nvPr/>
          </p:nvCxnSpPr>
          <p:spPr bwMode="auto">
            <a:xfrm rot="10800000">
              <a:off x="9515477" y="3822702"/>
              <a:ext cx="14287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2326" name="Elbow Connector 968"/>
            <p:cNvCxnSpPr>
              <a:cxnSpLocks noChangeShapeType="1"/>
              <a:stCxn id="2322" idx="3"/>
              <a:endCxn id="2323" idx="2"/>
            </p:cNvCxnSpPr>
            <p:nvPr/>
          </p:nvCxnSpPr>
          <p:spPr bwMode="auto">
            <a:xfrm flipV="1">
              <a:off x="9625013" y="3822701"/>
              <a:ext cx="34926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graphicFrame>
        <p:nvGraphicFramePr>
          <p:cNvPr id="2122" name="Object 74"/>
          <p:cNvGraphicFramePr>
            <a:graphicFrameLocks noChangeAspect="1"/>
          </p:cNvGraphicFramePr>
          <p:nvPr/>
        </p:nvGraphicFramePr>
        <p:xfrm>
          <a:off x="10693400" y="8018463"/>
          <a:ext cx="279400" cy="266700"/>
        </p:xfrm>
        <a:graphic>
          <a:graphicData uri="http://schemas.openxmlformats.org/presentationml/2006/ole">
            <p:oleObj spid="_x0000_s2122" name="Image" r:id="rId20" imgW="2539683" imgH="2374603" progId="">
              <p:embed/>
            </p:oleObj>
          </a:graphicData>
        </a:graphic>
      </p:graphicFrame>
      <p:graphicFrame>
        <p:nvGraphicFramePr>
          <p:cNvPr id="2108" name="Object 60"/>
          <p:cNvGraphicFramePr>
            <a:graphicFrameLocks noChangeAspect="1"/>
          </p:cNvGraphicFramePr>
          <p:nvPr/>
        </p:nvGraphicFramePr>
        <p:xfrm>
          <a:off x="4343400" y="8018463"/>
          <a:ext cx="279400" cy="266700"/>
        </p:xfrm>
        <a:graphic>
          <a:graphicData uri="http://schemas.openxmlformats.org/presentationml/2006/ole">
            <p:oleObj spid="_x0000_s2108" name="Image" r:id="rId21" imgW="2539683" imgH="2374603" progId="">
              <p:embed/>
            </p:oleObj>
          </a:graphicData>
        </a:graphic>
      </p:graphicFrame>
      <p:sp>
        <p:nvSpPr>
          <p:cNvPr id="2299" name="Rectangle 625"/>
          <p:cNvSpPr>
            <a:spLocks noChangeArrowheads="1"/>
          </p:cNvSpPr>
          <p:nvPr/>
        </p:nvSpPr>
        <p:spPr bwMode="auto">
          <a:xfrm>
            <a:off x="9412288" y="2819400"/>
            <a:ext cx="341312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Test Set</a:t>
            </a:r>
          </a:p>
        </p:txBody>
      </p:sp>
      <p:cxnSp>
        <p:nvCxnSpPr>
          <p:cNvPr id="2300" name="Straight Connector 350"/>
          <p:cNvCxnSpPr>
            <a:cxnSpLocks noChangeShapeType="1"/>
          </p:cNvCxnSpPr>
          <p:nvPr/>
        </p:nvCxnSpPr>
        <p:spPr bwMode="auto">
          <a:xfrm>
            <a:off x="30480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01" name="Straight Connector 350"/>
          <p:cNvCxnSpPr>
            <a:cxnSpLocks noChangeShapeType="1"/>
          </p:cNvCxnSpPr>
          <p:nvPr/>
        </p:nvCxnSpPr>
        <p:spPr bwMode="auto">
          <a:xfrm>
            <a:off x="46482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02" name="Straight Connector 350"/>
          <p:cNvCxnSpPr>
            <a:cxnSpLocks noChangeShapeType="1"/>
          </p:cNvCxnSpPr>
          <p:nvPr/>
        </p:nvCxnSpPr>
        <p:spPr bwMode="auto">
          <a:xfrm>
            <a:off x="62484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03" name="Straight Connector 350"/>
          <p:cNvCxnSpPr>
            <a:cxnSpLocks noChangeShapeType="1"/>
          </p:cNvCxnSpPr>
          <p:nvPr/>
        </p:nvCxnSpPr>
        <p:spPr bwMode="auto">
          <a:xfrm>
            <a:off x="78486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04" name="Straight Connector 350"/>
          <p:cNvCxnSpPr>
            <a:cxnSpLocks noChangeShapeType="1"/>
          </p:cNvCxnSpPr>
          <p:nvPr/>
        </p:nvCxnSpPr>
        <p:spPr bwMode="auto">
          <a:xfrm>
            <a:off x="94488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graphicFrame>
        <p:nvGraphicFramePr>
          <p:cNvPr id="2099" name="Object 51"/>
          <p:cNvGraphicFramePr>
            <a:graphicFrameLocks noChangeAspect="1"/>
          </p:cNvGraphicFramePr>
          <p:nvPr/>
        </p:nvGraphicFramePr>
        <p:xfrm>
          <a:off x="2921000" y="1900238"/>
          <a:ext cx="279400" cy="266700"/>
        </p:xfrm>
        <a:graphic>
          <a:graphicData uri="http://schemas.openxmlformats.org/presentationml/2006/ole">
            <p:oleObj spid="_x0000_s2099" name="Image" r:id="rId22" imgW="2539683" imgH="2374603" progId="">
              <p:embed/>
            </p:oleObj>
          </a:graphicData>
        </a:graphic>
      </p:graphicFrame>
      <p:sp>
        <p:nvSpPr>
          <p:cNvPr id="2305" name="Text Box 638"/>
          <p:cNvSpPr txBox="1">
            <a:spLocks noChangeArrowheads="1"/>
          </p:cNvSpPr>
          <p:nvPr/>
        </p:nvSpPr>
        <p:spPr bwMode="auto">
          <a:xfrm>
            <a:off x="4505325" y="1989138"/>
            <a:ext cx="420688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graphicFrame>
        <p:nvGraphicFramePr>
          <p:cNvPr id="2103" name="Object 55"/>
          <p:cNvGraphicFramePr>
            <a:graphicFrameLocks noChangeAspect="1"/>
          </p:cNvGraphicFramePr>
          <p:nvPr/>
        </p:nvGraphicFramePr>
        <p:xfrm>
          <a:off x="4468813" y="1900238"/>
          <a:ext cx="279400" cy="266700"/>
        </p:xfrm>
        <a:graphic>
          <a:graphicData uri="http://schemas.openxmlformats.org/presentationml/2006/ole">
            <p:oleObj spid="_x0000_s2103" name="Image" r:id="rId23" imgW="2539683" imgH="2374603" progId="">
              <p:embed/>
            </p:oleObj>
          </a:graphicData>
        </a:graphic>
      </p:graphicFrame>
      <p:sp>
        <p:nvSpPr>
          <p:cNvPr id="2306" name="Text Box 638"/>
          <p:cNvSpPr txBox="1">
            <a:spLocks noChangeArrowheads="1"/>
          </p:cNvSpPr>
          <p:nvPr/>
        </p:nvSpPr>
        <p:spPr bwMode="auto">
          <a:xfrm>
            <a:off x="6105525" y="1989138"/>
            <a:ext cx="420688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graphicFrame>
        <p:nvGraphicFramePr>
          <p:cNvPr id="2105" name="Object 57"/>
          <p:cNvGraphicFramePr>
            <a:graphicFrameLocks noChangeAspect="1"/>
          </p:cNvGraphicFramePr>
          <p:nvPr/>
        </p:nvGraphicFramePr>
        <p:xfrm>
          <a:off x="6069013" y="1900238"/>
          <a:ext cx="279400" cy="266700"/>
        </p:xfrm>
        <a:graphic>
          <a:graphicData uri="http://schemas.openxmlformats.org/presentationml/2006/ole">
            <p:oleObj spid="_x0000_s2105" name="Image" r:id="rId24" imgW="2539683" imgH="2374603" progId="">
              <p:embed/>
            </p:oleObj>
          </a:graphicData>
        </a:graphic>
      </p:graphicFrame>
      <p:sp>
        <p:nvSpPr>
          <p:cNvPr id="2307" name="Text Box 638"/>
          <p:cNvSpPr txBox="1">
            <a:spLocks noChangeArrowheads="1"/>
          </p:cNvSpPr>
          <p:nvPr/>
        </p:nvSpPr>
        <p:spPr bwMode="auto">
          <a:xfrm>
            <a:off x="9332913" y="19891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graphicFrame>
        <p:nvGraphicFramePr>
          <p:cNvPr id="2106" name="Object 58"/>
          <p:cNvGraphicFramePr>
            <a:graphicFrameLocks noChangeAspect="1"/>
          </p:cNvGraphicFramePr>
          <p:nvPr/>
        </p:nvGraphicFramePr>
        <p:xfrm>
          <a:off x="9296400" y="1900238"/>
          <a:ext cx="279400" cy="266700"/>
        </p:xfrm>
        <a:graphic>
          <a:graphicData uri="http://schemas.openxmlformats.org/presentationml/2006/ole">
            <p:oleObj spid="_x0000_s2106" name="Image" r:id="rId25" imgW="2539683" imgH="2374603" progId="">
              <p:embed/>
            </p:oleObj>
          </a:graphicData>
        </a:graphic>
      </p:graphicFrame>
      <p:sp>
        <p:nvSpPr>
          <p:cNvPr id="2308" name="Text Box 638"/>
          <p:cNvSpPr txBox="1">
            <a:spLocks noChangeArrowheads="1"/>
          </p:cNvSpPr>
          <p:nvPr/>
        </p:nvSpPr>
        <p:spPr bwMode="auto">
          <a:xfrm>
            <a:off x="7710488" y="19891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graphicFrame>
        <p:nvGraphicFramePr>
          <p:cNvPr id="2115" name="Object 67"/>
          <p:cNvGraphicFramePr>
            <a:graphicFrameLocks noChangeAspect="1"/>
          </p:cNvGraphicFramePr>
          <p:nvPr/>
        </p:nvGraphicFramePr>
        <p:xfrm>
          <a:off x="7673975" y="1900238"/>
          <a:ext cx="279400" cy="266700"/>
        </p:xfrm>
        <a:graphic>
          <a:graphicData uri="http://schemas.openxmlformats.org/presentationml/2006/ole">
            <p:oleObj spid="_x0000_s2115" name="Image" r:id="rId26" imgW="2539683" imgH="2374603" progId="">
              <p:embed/>
            </p:oleObj>
          </a:graphicData>
        </a:graphic>
      </p:graphicFrame>
      <p:cxnSp>
        <p:nvCxnSpPr>
          <p:cNvPr id="2309" name="Straight Connector 350"/>
          <p:cNvCxnSpPr>
            <a:cxnSpLocks noChangeShapeType="1"/>
          </p:cNvCxnSpPr>
          <p:nvPr/>
        </p:nvCxnSpPr>
        <p:spPr bwMode="auto">
          <a:xfrm>
            <a:off x="11201400" y="2057400"/>
            <a:ext cx="0" cy="4572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graphicFrame>
        <p:nvGraphicFramePr>
          <p:cNvPr id="2123" name="Object 75"/>
          <p:cNvGraphicFramePr>
            <a:graphicFrameLocks noChangeAspect="1"/>
          </p:cNvGraphicFramePr>
          <p:nvPr/>
        </p:nvGraphicFramePr>
        <p:xfrm>
          <a:off x="11074400" y="1900238"/>
          <a:ext cx="279400" cy="266700"/>
        </p:xfrm>
        <a:graphic>
          <a:graphicData uri="http://schemas.openxmlformats.org/presentationml/2006/ole">
            <p:oleObj spid="_x0000_s2123" name="Image" r:id="rId27" imgW="2539683" imgH="2374603" progId="">
              <p:embed/>
            </p:oleObj>
          </a:graphicData>
        </a:graphic>
      </p:graphicFrame>
      <p:cxnSp>
        <p:nvCxnSpPr>
          <p:cNvPr id="2310" name="Straight Connector 350"/>
          <p:cNvCxnSpPr>
            <a:cxnSpLocks noChangeShapeType="1"/>
          </p:cNvCxnSpPr>
          <p:nvPr/>
        </p:nvCxnSpPr>
        <p:spPr bwMode="auto">
          <a:xfrm>
            <a:off x="96774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11" name="AutoShape 451"/>
          <p:cNvCxnSpPr>
            <a:cxnSpLocks noChangeShapeType="1"/>
          </p:cNvCxnSpPr>
          <p:nvPr/>
        </p:nvCxnSpPr>
        <p:spPr bwMode="auto">
          <a:xfrm flipH="1">
            <a:off x="7608888" y="7086600"/>
            <a:ext cx="11112" cy="331788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graphicFrame>
        <p:nvGraphicFramePr>
          <p:cNvPr id="2110" name="Object 62"/>
          <p:cNvGraphicFramePr>
            <a:graphicFrameLocks noChangeAspect="1"/>
          </p:cNvGraphicFramePr>
          <p:nvPr/>
        </p:nvGraphicFramePr>
        <p:xfrm>
          <a:off x="7391400" y="7277100"/>
          <a:ext cx="304800" cy="266700"/>
        </p:xfrm>
        <a:graphic>
          <a:graphicData uri="http://schemas.openxmlformats.org/presentationml/2006/ole">
            <p:oleObj spid="_x0000_s2110" name="Image" r:id="rId28" imgW="2539683" imgH="2374603" progId="">
              <p:embed/>
            </p:oleObj>
          </a:graphicData>
        </a:graphic>
      </p:graphicFrame>
      <p:cxnSp>
        <p:nvCxnSpPr>
          <p:cNvPr id="2312" name="AutoShape 451"/>
          <p:cNvCxnSpPr>
            <a:cxnSpLocks noChangeShapeType="1"/>
          </p:cNvCxnSpPr>
          <p:nvPr/>
        </p:nvCxnSpPr>
        <p:spPr bwMode="auto">
          <a:xfrm flipH="1">
            <a:off x="1447800" y="7086600"/>
            <a:ext cx="11113" cy="331788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graphicFrame>
        <p:nvGraphicFramePr>
          <p:cNvPr id="2116" name="Object 68"/>
          <p:cNvGraphicFramePr>
            <a:graphicFrameLocks noChangeAspect="1"/>
          </p:cNvGraphicFramePr>
          <p:nvPr/>
        </p:nvGraphicFramePr>
        <p:xfrm>
          <a:off x="1295400" y="7239000"/>
          <a:ext cx="279400" cy="266700"/>
        </p:xfrm>
        <a:graphic>
          <a:graphicData uri="http://schemas.openxmlformats.org/presentationml/2006/ole">
            <p:oleObj spid="_x0000_s2116" name="Image" r:id="rId29" imgW="2539683" imgH="2374603" progId="">
              <p:embed/>
            </p:oleObj>
          </a:graphicData>
        </a:graphic>
      </p:graphicFrame>
      <p:cxnSp>
        <p:nvCxnSpPr>
          <p:cNvPr id="2313" name="Straight Connector 350"/>
          <p:cNvCxnSpPr>
            <a:cxnSpLocks noChangeShapeType="1"/>
          </p:cNvCxnSpPr>
          <p:nvPr/>
        </p:nvCxnSpPr>
        <p:spPr bwMode="auto">
          <a:xfrm>
            <a:off x="49530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14" name="Straight Connector 350"/>
          <p:cNvCxnSpPr>
            <a:cxnSpLocks noChangeShapeType="1"/>
          </p:cNvCxnSpPr>
          <p:nvPr/>
        </p:nvCxnSpPr>
        <p:spPr bwMode="auto">
          <a:xfrm>
            <a:off x="44958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15" name="Straight Connector 350"/>
          <p:cNvCxnSpPr>
            <a:cxnSpLocks noChangeShapeType="1"/>
          </p:cNvCxnSpPr>
          <p:nvPr/>
        </p:nvCxnSpPr>
        <p:spPr bwMode="auto">
          <a:xfrm>
            <a:off x="108966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316" name="TextBox 1"/>
          <p:cNvSpPr txBox="1">
            <a:spLocks noChangeArrowheads="1"/>
          </p:cNvSpPr>
          <p:nvPr/>
        </p:nvSpPr>
        <p:spPr bwMode="auto">
          <a:xfrm>
            <a:off x="5759450" y="7358063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Switch</a:t>
            </a:r>
          </a:p>
        </p:txBody>
      </p:sp>
      <p:cxnSp>
        <p:nvCxnSpPr>
          <p:cNvPr id="2317" name="AutoShape 478"/>
          <p:cNvCxnSpPr>
            <a:cxnSpLocks noChangeShapeType="1"/>
            <a:endCxn id="2270" idx="2"/>
          </p:cNvCxnSpPr>
          <p:nvPr/>
        </p:nvCxnSpPr>
        <p:spPr bwMode="auto">
          <a:xfrm rot="16200000" flipH="1">
            <a:off x="-493713" y="4760913"/>
            <a:ext cx="2797175" cy="1047750"/>
          </a:xfrm>
          <a:prstGeom prst="bentConnector3">
            <a:avLst>
              <a:gd name="adj1" fmla="val 90120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318" name="TextBox 1"/>
          <p:cNvSpPr txBox="1">
            <a:spLocks noChangeArrowheads="1"/>
          </p:cNvSpPr>
          <p:nvPr/>
        </p:nvSpPr>
        <p:spPr bwMode="auto">
          <a:xfrm>
            <a:off x="381000" y="3581400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IEC 62439 HSR Ring </a:t>
            </a:r>
          </a:p>
        </p:txBody>
      </p:sp>
      <p:sp>
        <p:nvSpPr>
          <p:cNvPr id="2319" name="Rectangle 625"/>
          <p:cNvSpPr>
            <a:spLocks noChangeArrowheads="1"/>
          </p:cNvSpPr>
          <p:nvPr/>
        </p:nvSpPr>
        <p:spPr bwMode="auto">
          <a:xfrm>
            <a:off x="8955088" y="8001000"/>
            <a:ext cx="341312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IRV </a:t>
            </a:r>
          </a:p>
          <a:p>
            <a:pPr algn="ctr"/>
            <a:r>
              <a:rPr lang="en-US" sz="800">
                <a:latin typeface="Calibri" pitchFamily="34" charset="0"/>
              </a:rPr>
              <a:t>Relay</a:t>
            </a:r>
          </a:p>
        </p:txBody>
      </p:sp>
      <p:cxnSp>
        <p:nvCxnSpPr>
          <p:cNvPr id="2320" name="Straight Connector 350"/>
          <p:cNvCxnSpPr>
            <a:cxnSpLocks noChangeShapeType="1"/>
          </p:cNvCxnSpPr>
          <p:nvPr/>
        </p:nvCxnSpPr>
        <p:spPr bwMode="auto">
          <a:xfrm>
            <a:off x="9107488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321" name="Rectangle 625"/>
          <p:cNvSpPr>
            <a:spLocks noChangeArrowheads="1"/>
          </p:cNvSpPr>
          <p:nvPr/>
        </p:nvSpPr>
        <p:spPr bwMode="auto">
          <a:xfrm>
            <a:off x="3200400" y="7239000"/>
            <a:ext cx="341313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F650</a:t>
            </a:r>
          </a:p>
          <a:p>
            <a:pPr algn="ctr"/>
            <a:r>
              <a:rPr lang="en-US" sz="800">
                <a:latin typeface="Calibri" pitchFamily="34" charset="0"/>
              </a:rPr>
              <a:t> Relay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8" name="Rectangle 625"/>
          <p:cNvSpPr>
            <a:spLocks noChangeArrowheads="1"/>
          </p:cNvSpPr>
          <p:nvPr/>
        </p:nvSpPr>
        <p:spPr bwMode="auto">
          <a:xfrm flipV="1">
            <a:off x="2667000" y="4098925"/>
            <a:ext cx="13112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789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#1# CIGRE2014 IEC62439/IEC61850 Pre-Testing</a:t>
            </a:r>
          </a:p>
        </p:txBody>
      </p:sp>
      <p:pic>
        <p:nvPicPr>
          <p:cNvPr id="21790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0100" y="6881813"/>
            <a:ext cx="12795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91" name="TextBox 1"/>
          <p:cNvSpPr txBox="1">
            <a:spLocks noChangeArrowheads="1"/>
          </p:cNvSpPr>
          <p:nvPr/>
        </p:nvSpPr>
        <p:spPr bwMode="auto">
          <a:xfrm>
            <a:off x="4768850" y="2716213"/>
            <a:ext cx="102235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HSR RING </a:t>
            </a:r>
          </a:p>
          <a:p>
            <a:r>
              <a:rPr lang="en-US" sz="1200" b="1">
                <a:solidFill>
                  <a:srgbClr val="000000"/>
                </a:solidFill>
              </a:rPr>
              <a:t>100Mbps </a:t>
            </a:r>
            <a:r>
              <a:rPr lang="en-US" sz="1200" b="1">
                <a:solidFill>
                  <a:schemeClr val="hlink"/>
                </a:solidFill>
              </a:rPr>
              <a:t>Fiber</a:t>
            </a:r>
            <a:r>
              <a:rPr lang="en-US" sz="1200" b="1">
                <a:solidFill>
                  <a:srgbClr val="000000"/>
                </a:solidFill>
              </a:rPr>
              <a:t>/</a:t>
            </a:r>
            <a:r>
              <a:rPr lang="en-US" sz="1200" b="1">
                <a:solidFill>
                  <a:srgbClr val="FF0000"/>
                </a:solidFill>
              </a:rPr>
              <a:t>Copper</a:t>
            </a:r>
          </a:p>
        </p:txBody>
      </p:sp>
      <p:pic>
        <p:nvPicPr>
          <p:cNvPr id="21792" name="Picture 47" descr="http://www.pressreleasefinder.com/logos/GE_Digital_Energy_PRF.gif"/>
          <p:cNvPicPr>
            <a:picLocks noChangeAspect="1" noChangeArrowheads="1"/>
          </p:cNvPicPr>
          <p:nvPr/>
        </p:nvPicPr>
        <p:blipFill>
          <a:blip r:embed="rId5"/>
          <a:srcRect t="12500" b="12500"/>
          <a:stretch>
            <a:fillRect/>
          </a:stretch>
        </p:blipFill>
        <p:spPr bwMode="auto">
          <a:xfrm>
            <a:off x="1219200" y="6702425"/>
            <a:ext cx="1228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93" name="Picture 4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2075" y="6732588"/>
            <a:ext cx="9906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94" name="Picture 5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94425" y="6792913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95" name="Rectangle 625"/>
          <p:cNvSpPr>
            <a:spLocks noChangeArrowheads="1"/>
          </p:cNvSpPr>
          <p:nvPr/>
        </p:nvSpPr>
        <p:spPr bwMode="auto">
          <a:xfrm flipV="1">
            <a:off x="7559675" y="4087813"/>
            <a:ext cx="12192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796" name="Rectangle 625"/>
          <p:cNvSpPr>
            <a:spLocks noChangeArrowheads="1"/>
          </p:cNvSpPr>
          <p:nvPr/>
        </p:nvSpPr>
        <p:spPr bwMode="auto">
          <a:xfrm flipV="1">
            <a:off x="4359275" y="4087813"/>
            <a:ext cx="1462088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797" name="Rectangle 625"/>
          <p:cNvSpPr>
            <a:spLocks noChangeArrowheads="1"/>
          </p:cNvSpPr>
          <p:nvPr/>
        </p:nvSpPr>
        <p:spPr bwMode="auto">
          <a:xfrm flipV="1">
            <a:off x="1600200" y="4087813"/>
            <a:ext cx="67945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798" name="Rectangle 625"/>
          <p:cNvSpPr>
            <a:spLocks noChangeArrowheads="1"/>
          </p:cNvSpPr>
          <p:nvPr/>
        </p:nvSpPr>
        <p:spPr bwMode="auto">
          <a:xfrm flipV="1">
            <a:off x="6111875" y="4087813"/>
            <a:ext cx="12954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1799" name="Group 1225"/>
          <p:cNvGrpSpPr>
            <a:grpSpLocks/>
          </p:cNvGrpSpPr>
          <p:nvPr/>
        </p:nvGrpSpPr>
        <p:grpSpPr bwMode="auto">
          <a:xfrm>
            <a:off x="4892675" y="5351463"/>
            <a:ext cx="593725" cy="182562"/>
            <a:chOff x="1712640" y="1155462"/>
            <a:chExt cx="594035" cy="182563"/>
          </a:xfrm>
        </p:grpSpPr>
        <p:sp>
          <p:nvSpPr>
            <p:cNvPr id="21933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1934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1943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1944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1935" name="Group 1228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1940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1941" name="Straight Connector 1234"/>
              <p:cNvCxnSpPr>
                <a:cxnSpLocks noChangeShapeType="1"/>
                <a:stCxn id="21940" idx="1"/>
                <a:endCxn id="21940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1942" name="Straight Connector 1235"/>
              <p:cNvCxnSpPr>
                <a:cxnSpLocks noChangeShapeType="1"/>
                <a:stCxn id="21940" idx="7"/>
                <a:endCxn id="21940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1936" name="Group 1229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1937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1938" name="Straight Connector 1231"/>
              <p:cNvCxnSpPr>
                <a:cxnSpLocks noChangeShapeType="1"/>
                <a:stCxn id="21937" idx="1"/>
                <a:endCxn id="21937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1939" name="Straight Connector 1232"/>
              <p:cNvCxnSpPr>
                <a:cxnSpLocks noChangeShapeType="1"/>
                <a:stCxn id="21937" idx="7"/>
                <a:endCxn id="21937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1800" name="Rectangle 363"/>
          <p:cNvSpPr>
            <a:spLocks noChangeArrowheads="1"/>
          </p:cNvSpPr>
          <p:nvPr/>
        </p:nvSpPr>
        <p:spPr bwMode="auto">
          <a:xfrm>
            <a:off x="498792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1" name="Rectangle 363"/>
          <p:cNvSpPr>
            <a:spLocks noChangeArrowheads="1"/>
          </p:cNvSpPr>
          <p:nvPr/>
        </p:nvSpPr>
        <p:spPr bwMode="auto">
          <a:xfrm>
            <a:off x="504190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2" name="Rectangle 363"/>
          <p:cNvSpPr>
            <a:spLocks noChangeArrowheads="1"/>
          </p:cNvSpPr>
          <p:nvPr/>
        </p:nvSpPr>
        <p:spPr bwMode="auto">
          <a:xfrm>
            <a:off x="509587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3" name="Rectangle 363"/>
          <p:cNvSpPr>
            <a:spLocks noChangeArrowheads="1"/>
          </p:cNvSpPr>
          <p:nvPr/>
        </p:nvSpPr>
        <p:spPr bwMode="auto">
          <a:xfrm>
            <a:off x="514985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4" name="Rectangle 363"/>
          <p:cNvSpPr>
            <a:spLocks noChangeArrowheads="1"/>
          </p:cNvSpPr>
          <p:nvPr/>
        </p:nvSpPr>
        <p:spPr bwMode="auto">
          <a:xfrm>
            <a:off x="520382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5" name="Rectangle 363"/>
          <p:cNvSpPr>
            <a:spLocks noChangeArrowheads="1"/>
          </p:cNvSpPr>
          <p:nvPr/>
        </p:nvSpPr>
        <p:spPr bwMode="auto">
          <a:xfrm>
            <a:off x="5259388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6" name="Rectangle 363"/>
          <p:cNvSpPr>
            <a:spLocks noChangeArrowheads="1"/>
          </p:cNvSpPr>
          <p:nvPr/>
        </p:nvSpPr>
        <p:spPr bwMode="auto">
          <a:xfrm>
            <a:off x="531177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1807" name="Group 1264"/>
          <p:cNvGrpSpPr>
            <a:grpSpLocks/>
          </p:cNvGrpSpPr>
          <p:nvPr/>
        </p:nvGrpSpPr>
        <p:grpSpPr bwMode="auto">
          <a:xfrm>
            <a:off x="6361113" y="5353050"/>
            <a:ext cx="595312" cy="182563"/>
            <a:chOff x="1712640" y="1155462"/>
            <a:chExt cx="594035" cy="182563"/>
          </a:xfrm>
        </p:grpSpPr>
        <p:sp>
          <p:nvSpPr>
            <p:cNvPr id="21921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1922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1931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1932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1923" name="Group 1267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1928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1929" name="Straight Connector 1273"/>
              <p:cNvCxnSpPr>
                <a:cxnSpLocks noChangeShapeType="1"/>
                <a:stCxn id="21928" idx="1"/>
                <a:endCxn id="21928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1930" name="Straight Connector 1274"/>
              <p:cNvCxnSpPr>
                <a:cxnSpLocks noChangeShapeType="1"/>
                <a:stCxn id="21928" idx="7"/>
                <a:endCxn id="21928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1924" name="Group 1268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1925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1926" name="Straight Connector 1270"/>
              <p:cNvCxnSpPr>
                <a:cxnSpLocks noChangeShapeType="1"/>
                <a:stCxn id="21925" idx="1"/>
                <a:endCxn id="21925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1927" name="Straight Connector 1271"/>
              <p:cNvCxnSpPr>
                <a:cxnSpLocks noChangeShapeType="1"/>
                <a:stCxn id="21925" idx="7"/>
                <a:endCxn id="21925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1808" name="Rectangle 363"/>
          <p:cNvSpPr>
            <a:spLocks noChangeArrowheads="1"/>
          </p:cNvSpPr>
          <p:nvPr/>
        </p:nvSpPr>
        <p:spPr bwMode="auto">
          <a:xfrm>
            <a:off x="6457950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9" name="Rectangle 363"/>
          <p:cNvSpPr>
            <a:spLocks noChangeArrowheads="1"/>
          </p:cNvSpPr>
          <p:nvPr/>
        </p:nvSpPr>
        <p:spPr bwMode="auto">
          <a:xfrm>
            <a:off x="6511925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0" name="Rectangle 363"/>
          <p:cNvSpPr>
            <a:spLocks noChangeArrowheads="1"/>
          </p:cNvSpPr>
          <p:nvPr/>
        </p:nvSpPr>
        <p:spPr bwMode="auto">
          <a:xfrm>
            <a:off x="6565900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1" name="Rectangle 363"/>
          <p:cNvSpPr>
            <a:spLocks noChangeArrowheads="1"/>
          </p:cNvSpPr>
          <p:nvPr/>
        </p:nvSpPr>
        <p:spPr bwMode="auto">
          <a:xfrm>
            <a:off x="6619875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2" name="Rectangle 363"/>
          <p:cNvSpPr>
            <a:spLocks noChangeArrowheads="1"/>
          </p:cNvSpPr>
          <p:nvPr/>
        </p:nvSpPr>
        <p:spPr bwMode="auto">
          <a:xfrm>
            <a:off x="6673850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3" name="Rectangle 363"/>
          <p:cNvSpPr>
            <a:spLocks noChangeArrowheads="1"/>
          </p:cNvSpPr>
          <p:nvPr/>
        </p:nvSpPr>
        <p:spPr bwMode="auto">
          <a:xfrm>
            <a:off x="6729413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4" name="Rectangle 363"/>
          <p:cNvSpPr>
            <a:spLocks noChangeArrowheads="1"/>
          </p:cNvSpPr>
          <p:nvPr/>
        </p:nvSpPr>
        <p:spPr bwMode="auto">
          <a:xfrm>
            <a:off x="6781800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5" name="TextBox 744"/>
          <p:cNvSpPr txBox="1">
            <a:spLocks noChangeArrowheads="1"/>
          </p:cNvSpPr>
          <p:nvPr/>
        </p:nvSpPr>
        <p:spPr bwMode="auto">
          <a:xfrm>
            <a:off x="6446838" y="5170488"/>
            <a:ext cx="8080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sp>
        <p:nvSpPr>
          <p:cNvPr id="21816" name="TextBox 744"/>
          <p:cNvSpPr txBox="1">
            <a:spLocks noChangeArrowheads="1"/>
          </p:cNvSpPr>
          <p:nvPr/>
        </p:nvSpPr>
        <p:spPr bwMode="auto">
          <a:xfrm>
            <a:off x="4511675" y="5170488"/>
            <a:ext cx="8080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graphicFrame>
        <p:nvGraphicFramePr>
          <p:cNvPr id="21785" name="Object 281"/>
          <p:cNvGraphicFramePr>
            <a:graphicFrameLocks noChangeAspect="1"/>
          </p:cNvGraphicFramePr>
          <p:nvPr/>
        </p:nvGraphicFramePr>
        <p:xfrm>
          <a:off x="5032375" y="5940425"/>
          <a:ext cx="279400" cy="266700"/>
        </p:xfrm>
        <a:graphic>
          <a:graphicData uri="http://schemas.openxmlformats.org/presentationml/2006/ole">
            <p:oleObj spid="_x0000_s21785" name="Image" r:id="rId8" imgW="2539683" imgH="2374603" progId="">
              <p:embed/>
            </p:oleObj>
          </a:graphicData>
        </a:graphic>
      </p:graphicFrame>
      <p:graphicFrame>
        <p:nvGraphicFramePr>
          <p:cNvPr id="21787" name="Object 283"/>
          <p:cNvGraphicFramePr>
            <a:graphicFrameLocks noChangeAspect="1"/>
          </p:cNvGraphicFramePr>
          <p:nvPr/>
        </p:nvGraphicFramePr>
        <p:xfrm>
          <a:off x="6477000" y="5940425"/>
          <a:ext cx="279400" cy="266700"/>
        </p:xfrm>
        <a:graphic>
          <a:graphicData uri="http://schemas.openxmlformats.org/presentationml/2006/ole">
            <p:oleObj spid="_x0000_s21787" name="Image" r:id="rId9" imgW="2539683" imgH="2374603" progId="">
              <p:embed/>
            </p:oleObj>
          </a:graphicData>
        </a:graphic>
      </p:graphicFrame>
      <p:sp>
        <p:nvSpPr>
          <p:cNvPr id="21817" name="Rectangle 625"/>
          <p:cNvSpPr>
            <a:spLocks noChangeArrowheads="1"/>
          </p:cNvSpPr>
          <p:nvPr/>
        </p:nvSpPr>
        <p:spPr bwMode="auto">
          <a:xfrm flipV="1">
            <a:off x="1773238" y="4556125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18" name="Text Box 638"/>
          <p:cNvSpPr txBox="1">
            <a:spLocks noChangeArrowheads="1"/>
          </p:cNvSpPr>
          <p:nvPr/>
        </p:nvSpPr>
        <p:spPr bwMode="auto">
          <a:xfrm>
            <a:off x="1808163" y="4624388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19" name="Diamond 966"/>
          <p:cNvSpPr>
            <a:spLocks noChangeArrowheads="1"/>
          </p:cNvSpPr>
          <p:nvPr/>
        </p:nvSpPr>
        <p:spPr bwMode="auto">
          <a:xfrm>
            <a:off x="1890713" y="4613275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20" name="Rectangle 633"/>
          <p:cNvSpPr>
            <a:spLocks noChangeArrowheads="1"/>
          </p:cNvSpPr>
          <p:nvPr/>
        </p:nvSpPr>
        <p:spPr bwMode="auto">
          <a:xfrm>
            <a:off x="1993900" y="4535488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21" name="Rectangle 634"/>
          <p:cNvSpPr>
            <a:spLocks noChangeArrowheads="1"/>
          </p:cNvSpPr>
          <p:nvPr/>
        </p:nvSpPr>
        <p:spPr bwMode="auto">
          <a:xfrm>
            <a:off x="1849438" y="4535488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22" name="Elbow Connector 967"/>
          <p:cNvCxnSpPr>
            <a:cxnSpLocks noChangeShapeType="1"/>
            <a:stCxn id="21819" idx="1"/>
            <a:endCxn id="21821" idx="2"/>
          </p:cNvCxnSpPr>
          <p:nvPr/>
        </p:nvCxnSpPr>
        <p:spPr bwMode="auto">
          <a:xfrm rot="10800000">
            <a:off x="1876425" y="4589463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23" name="Elbow Connector 968"/>
          <p:cNvCxnSpPr>
            <a:cxnSpLocks noChangeShapeType="1"/>
            <a:stCxn id="21819" idx="3"/>
            <a:endCxn id="21820" idx="2"/>
          </p:cNvCxnSpPr>
          <p:nvPr/>
        </p:nvCxnSpPr>
        <p:spPr bwMode="auto">
          <a:xfrm flipV="1">
            <a:off x="1985963" y="4589463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24" name="Rectangle 625"/>
          <p:cNvSpPr>
            <a:spLocks noChangeArrowheads="1"/>
          </p:cNvSpPr>
          <p:nvPr/>
        </p:nvSpPr>
        <p:spPr bwMode="auto">
          <a:xfrm flipV="1">
            <a:off x="5130800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25" name="Text Box 638"/>
          <p:cNvSpPr txBox="1">
            <a:spLocks noChangeArrowheads="1"/>
          </p:cNvSpPr>
          <p:nvPr/>
        </p:nvSpPr>
        <p:spPr bwMode="auto">
          <a:xfrm>
            <a:off x="5243513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1826" name="Diamond 966"/>
          <p:cNvSpPr>
            <a:spLocks noChangeArrowheads="1"/>
          </p:cNvSpPr>
          <p:nvPr/>
        </p:nvSpPr>
        <p:spPr bwMode="auto">
          <a:xfrm>
            <a:off x="5278438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827" name="Elbow Connector 967"/>
          <p:cNvCxnSpPr>
            <a:cxnSpLocks noChangeShapeType="1"/>
            <a:stCxn id="21826" idx="1"/>
            <a:endCxn id="21830" idx="2"/>
          </p:cNvCxnSpPr>
          <p:nvPr/>
        </p:nvCxnSpPr>
        <p:spPr bwMode="auto">
          <a:xfrm rot="10800000">
            <a:off x="5264150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28" name="Elbow Connector 968"/>
          <p:cNvCxnSpPr>
            <a:cxnSpLocks noChangeShapeType="1"/>
            <a:stCxn id="21826" idx="3"/>
            <a:endCxn id="21829" idx="2"/>
          </p:cNvCxnSpPr>
          <p:nvPr/>
        </p:nvCxnSpPr>
        <p:spPr bwMode="auto">
          <a:xfrm flipV="1">
            <a:off x="5373688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29" name="Rectangle 633"/>
          <p:cNvSpPr>
            <a:spLocks noChangeArrowheads="1"/>
          </p:cNvSpPr>
          <p:nvPr/>
        </p:nvSpPr>
        <p:spPr bwMode="auto">
          <a:xfrm>
            <a:off x="5381625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30" name="Rectangle 634"/>
          <p:cNvSpPr>
            <a:spLocks noChangeArrowheads="1"/>
          </p:cNvSpPr>
          <p:nvPr/>
        </p:nvSpPr>
        <p:spPr bwMode="auto">
          <a:xfrm>
            <a:off x="5237163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31" name="Rectangle 363"/>
          <p:cNvSpPr>
            <a:spLocks noChangeArrowheads="1"/>
          </p:cNvSpPr>
          <p:nvPr/>
        </p:nvSpPr>
        <p:spPr bwMode="auto">
          <a:xfrm rot="-5400000">
            <a:off x="5286375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32" name="Rectangle 625"/>
          <p:cNvSpPr>
            <a:spLocks noChangeArrowheads="1"/>
          </p:cNvSpPr>
          <p:nvPr/>
        </p:nvSpPr>
        <p:spPr bwMode="auto">
          <a:xfrm flipV="1">
            <a:off x="3489325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33" name="Text Box 638"/>
          <p:cNvSpPr txBox="1">
            <a:spLocks noChangeArrowheads="1"/>
          </p:cNvSpPr>
          <p:nvPr/>
        </p:nvSpPr>
        <p:spPr bwMode="auto">
          <a:xfrm>
            <a:off x="3524250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34" name="Diamond 966"/>
          <p:cNvSpPr>
            <a:spLocks noChangeArrowheads="1"/>
          </p:cNvSpPr>
          <p:nvPr/>
        </p:nvSpPr>
        <p:spPr bwMode="auto">
          <a:xfrm>
            <a:off x="3606800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35" name="Rectangle 633"/>
          <p:cNvSpPr>
            <a:spLocks noChangeArrowheads="1"/>
          </p:cNvSpPr>
          <p:nvPr/>
        </p:nvSpPr>
        <p:spPr bwMode="auto">
          <a:xfrm>
            <a:off x="3709988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36" name="Rectangle 634"/>
          <p:cNvSpPr>
            <a:spLocks noChangeArrowheads="1"/>
          </p:cNvSpPr>
          <p:nvPr/>
        </p:nvSpPr>
        <p:spPr bwMode="auto">
          <a:xfrm>
            <a:off x="3565525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37" name="Elbow Connector 967"/>
          <p:cNvCxnSpPr>
            <a:cxnSpLocks noChangeShapeType="1"/>
            <a:stCxn id="21834" idx="1"/>
            <a:endCxn id="21836" idx="2"/>
          </p:cNvCxnSpPr>
          <p:nvPr/>
        </p:nvCxnSpPr>
        <p:spPr bwMode="auto">
          <a:xfrm rot="10800000">
            <a:off x="3592513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38" name="Elbow Connector 968"/>
          <p:cNvCxnSpPr>
            <a:cxnSpLocks noChangeShapeType="1"/>
            <a:stCxn id="21834" idx="3"/>
            <a:endCxn id="21835" idx="2"/>
          </p:cNvCxnSpPr>
          <p:nvPr/>
        </p:nvCxnSpPr>
        <p:spPr bwMode="auto">
          <a:xfrm flipV="1">
            <a:off x="3702050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39" name="Rectangle 625"/>
          <p:cNvSpPr>
            <a:spLocks noChangeArrowheads="1"/>
          </p:cNvSpPr>
          <p:nvPr/>
        </p:nvSpPr>
        <p:spPr bwMode="auto">
          <a:xfrm flipV="1">
            <a:off x="459740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40" name="Text Box 638"/>
          <p:cNvSpPr txBox="1">
            <a:spLocks noChangeArrowheads="1"/>
          </p:cNvSpPr>
          <p:nvPr/>
        </p:nvSpPr>
        <p:spPr bwMode="auto">
          <a:xfrm>
            <a:off x="463232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41" name="Diamond 966"/>
          <p:cNvSpPr>
            <a:spLocks noChangeArrowheads="1"/>
          </p:cNvSpPr>
          <p:nvPr/>
        </p:nvSpPr>
        <p:spPr bwMode="auto">
          <a:xfrm>
            <a:off x="471487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42" name="Rectangle 633"/>
          <p:cNvSpPr>
            <a:spLocks noChangeArrowheads="1"/>
          </p:cNvSpPr>
          <p:nvPr/>
        </p:nvSpPr>
        <p:spPr bwMode="auto">
          <a:xfrm>
            <a:off x="481806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43" name="Rectangle 634"/>
          <p:cNvSpPr>
            <a:spLocks noChangeArrowheads="1"/>
          </p:cNvSpPr>
          <p:nvPr/>
        </p:nvSpPr>
        <p:spPr bwMode="auto">
          <a:xfrm>
            <a:off x="467360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44" name="Elbow Connector 967"/>
          <p:cNvCxnSpPr>
            <a:cxnSpLocks noChangeShapeType="1"/>
            <a:stCxn id="21841" idx="1"/>
            <a:endCxn id="21843" idx="2"/>
          </p:cNvCxnSpPr>
          <p:nvPr/>
        </p:nvCxnSpPr>
        <p:spPr bwMode="auto">
          <a:xfrm rot="10800000">
            <a:off x="470058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45" name="Elbow Connector 968"/>
          <p:cNvCxnSpPr>
            <a:cxnSpLocks noChangeShapeType="1"/>
            <a:stCxn id="21841" idx="3"/>
            <a:endCxn id="21842" idx="2"/>
          </p:cNvCxnSpPr>
          <p:nvPr/>
        </p:nvCxnSpPr>
        <p:spPr bwMode="auto">
          <a:xfrm flipV="1">
            <a:off x="481012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46" name="Rectangle 363"/>
          <p:cNvSpPr>
            <a:spLocks noChangeArrowheads="1"/>
          </p:cNvSpPr>
          <p:nvPr/>
        </p:nvSpPr>
        <p:spPr bwMode="auto">
          <a:xfrm>
            <a:off x="5286375" y="53308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1847" name="Straight Connector 350"/>
          <p:cNvCxnSpPr>
            <a:cxnSpLocks noChangeShapeType="1"/>
          </p:cNvCxnSpPr>
          <p:nvPr/>
        </p:nvCxnSpPr>
        <p:spPr bwMode="auto">
          <a:xfrm flipH="1" flipV="1">
            <a:off x="5311775" y="5026025"/>
            <a:ext cx="1588" cy="30480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1848" name="Rectangle 625"/>
          <p:cNvSpPr>
            <a:spLocks noChangeArrowheads="1"/>
          </p:cNvSpPr>
          <p:nvPr/>
        </p:nvSpPr>
        <p:spPr bwMode="auto">
          <a:xfrm flipV="1">
            <a:off x="6270625" y="458946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49" name="Text Box 638"/>
          <p:cNvSpPr txBox="1">
            <a:spLocks noChangeArrowheads="1"/>
          </p:cNvSpPr>
          <p:nvPr/>
        </p:nvSpPr>
        <p:spPr bwMode="auto">
          <a:xfrm>
            <a:off x="6383338" y="4638675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1850" name="Diamond 966"/>
          <p:cNvSpPr>
            <a:spLocks noChangeArrowheads="1"/>
          </p:cNvSpPr>
          <p:nvPr/>
        </p:nvSpPr>
        <p:spPr bwMode="auto">
          <a:xfrm>
            <a:off x="6418263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851" name="Elbow Connector 967"/>
          <p:cNvCxnSpPr>
            <a:cxnSpLocks noChangeShapeType="1"/>
            <a:stCxn id="21850" idx="1"/>
            <a:endCxn id="21854" idx="2"/>
          </p:cNvCxnSpPr>
          <p:nvPr/>
        </p:nvCxnSpPr>
        <p:spPr bwMode="auto">
          <a:xfrm rot="10800000">
            <a:off x="6403975" y="4622800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52" name="Elbow Connector 968"/>
          <p:cNvCxnSpPr>
            <a:cxnSpLocks noChangeShapeType="1"/>
            <a:stCxn id="21850" idx="3"/>
            <a:endCxn id="21853" idx="2"/>
          </p:cNvCxnSpPr>
          <p:nvPr/>
        </p:nvCxnSpPr>
        <p:spPr bwMode="auto">
          <a:xfrm flipV="1">
            <a:off x="6513513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53" name="Rectangle 633"/>
          <p:cNvSpPr>
            <a:spLocks noChangeArrowheads="1"/>
          </p:cNvSpPr>
          <p:nvPr/>
        </p:nvSpPr>
        <p:spPr bwMode="auto">
          <a:xfrm>
            <a:off x="6521450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54" name="Rectangle 634"/>
          <p:cNvSpPr>
            <a:spLocks noChangeArrowheads="1"/>
          </p:cNvSpPr>
          <p:nvPr/>
        </p:nvSpPr>
        <p:spPr bwMode="auto">
          <a:xfrm>
            <a:off x="6376988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55" name="Rectangle 363"/>
          <p:cNvSpPr>
            <a:spLocks noChangeArrowheads="1"/>
          </p:cNvSpPr>
          <p:nvPr/>
        </p:nvSpPr>
        <p:spPr bwMode="auto">
          <a:xfrm rot="-5400000">
            <a:off x="6440488" y="496887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56" name="Rectangle 625"/>
          <p:cNvSpPr>
            <a:spLocks noChangeArrowheads="1"/>
          </p:cNvSpPr>
          <p:nvPr/>
        </p:nvSpPr>
        <p:spPr bwMode="auto">
          <a:xfrm flipV="1">
            <a:off x="6880225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57" name="Text Box 638"/>
          <p:cNvSpPr txBox="1">
            <a:spLocks noChangeArrowheads="1"/>
          </p:cNvSpPr>
          <p:nvPr/>
        </p:nvSpPr>
        <p:spPr bwMode="auto">
          <a:xfrm>
            <a:off x="6915150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58" name="Diamond 966"/>
          <p:cNvSpPr>
            <a:spLocks noChangeArrowheads="1"/>
          </p:cNvSpPr>
          <p:nvPr/>
        </p:nvSpPr>
        <p:spPr bwMode="auto">
          <a:xfrm>
            <a:off x="699770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59" name="Rectangle 633"/>
          <p:cNvSpPr>
            <a:spLocks noChangeArrowheads="1"/>
          </p:cNvSpPr>
          <p:nvPr/>
        </p:nvSpPr>
        <p:spPr bwMode="auto">
          <a:xfrm>
            <a:off x="710088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60" name="Rectangle 634"/>
          <p:cNvSpPr>
            <a:spLocks noChangeArrowheads="1"/>
          </p:cNvSpPr>
          <p:nvPr/>
        </p:nvSpPr>
        <p:spPr bwMode="auto">
          <a:xfrm>
            <a:off x="695642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61" name="Elbow Connector 967"/>
          <p:cNvCxnSpPr>
            <a:cxnSpLocks noChangeShapeType="1"/>
            <a:stCxn id="21858" idx="1"/>
            <a:endCxn id="21860" idx="2"/>
          </p:cNvCxnSpPr>
          <p:nvPr/>
        </p:nvCxnSpPr>
        <p:spPr bwMode="auto">
          <a:xfrm rot="10800000">
            <a:off x="6983413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62" name="Elbow Connector 968"/>
          <p:cNvCxnSpPr>
            <a:cxnSpLocks noChangeShapeType="1"/>
            <a:stCxn id="21858" idx="3"/>
            <a:endCxn id="21859" idx="2"/>
          </p:cNvCxnSpPr>
          <p:nvPr/>
        </p:nvCxnSpPr>
        <p:spPr bwMode="auto">
          <a:xfrm flipV="1">
            <a:off x="709295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63" name="Rectangle 363"/>
          <p:cNvSpPr>
            <a:spLocks noChangeArrowheads="1"/>
          </p:cNvSpPr>
          <p:nvPr/>
        </p:nvSpPr>
        <p:spPr bwMode="auto">
          <a:xfrm>
            <a:off x="6445250" y="53308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1864" name="Straight Connector 350"/>
          <p:cNvCxnSpPr>
            <a:cxnSpLocks noChangeShapeType="1"/>
            <a:stCxn id="21863" idx="0"/>
            <a:endCxn id="21855" idx="1"/>
          </p:cNvCxnSpPr>
          <p:nvPr/>
        </p:nvCxnSpPr>
        <p:spPr bwMode="auto">
          <a:xfrm flipH="1" flipV="1">
            <a:off x="6467475" y="5022850"/>
            <a:ext cx="4763" cy="307975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77" name="1776 Conector recto"/>
          <p:cNvCxnSpPr>
            <a:endCxn id="21831" idx="3"/>
          </p:cNvCxnSpPr>
          <p:nvPr/>
        </p:nvCxnSpPr>
        <p:spPr>
          <a:xfrm flipH="1">
            <a:off x="5313363" y="4689475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0" name="1779 Conector recto"/>
          <p:cNvCxnSpPr>
            <a:stCxn id="21850" idx="2"/>
            <a:endCxn id="21855" idx="3"/>
          </p:cNvCxnSpPr>
          <p:nvPr/>
        </p:nvCxnSpPr>
        <p:spPr>
          <a:xfrm>
            <a:off x="6465888" y="4686300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867" name="Picture 4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00400" y="6775450"/>
            <a:ext cx="6858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868" name="Rectangle 625"/>
          <p:cNvSpPr>
            <a:spLocks noChangeArrowheads="1"/>
          </p:cNvSpPr>
          <p:nvPr/>
        </p:nvSpPr>
        <p:spPr bwMode="auto">
          <a:xfrm flipV="1">
            <a:off x="2857500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69" name="Text Box 638"/>
          <p:cNvSpPr txBox="1">
            <a:spLocks noChangeArrowheads="1"/>
          </p:cNvSpPr>
          <p:nvPr/>
        </p:nvSpPr>
        <p:spPr bwMode="auto">
          <a:xfrm>
            <a:off x="2892425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70" name="Diamond 966"/>
          <p:cNvSpPr>
            <a:spLocks noChangeArrowheads="1"/>
          </p:cNvSpPr>
          <p:nvPr/>
        </p:nvSpPr>
        <p:spPr bwMode="auto">
          <a:xfrm>
            <a:off x="2974975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71" name="Rectangle 633"/>
          <p:cNvSpPr>
            <a:spLocks noChangeArrowheads="1"/>
          </p:cNvSpPr>
          <p:nvPr/>
        </p:nvSpPr>
        <p:spPr bwMode="auto">
          <a:xfrm>
            <a:off x="3078163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72" name="Rectangle 634"/>
          <p:cNvSpPr>
            <a:spLocks noChangeArrowheads="1"/>
          </p:cNvSpPr>
          <p:nvPr/>
        </p:nvSpPr>
        <p:spPr bwMode="auto">
          <a:xfrm>
            <a:off x="2933700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73" name="Elbow Connector 967"/>
          <p:cNvCxnSpPr>
            <a:cxnSpLocks noChangeShapeType="1"/>
            <a:stCxn id="21870" idx="1"/>
            <a:endCxn id="21872" idx="2"/>
          </p:cNvCxnSpPr>
          <p:nvPr/>
        </p:nvCxnSpPr>
        <p:spPr bwMode="auto">
          <a:xfrm rot="10800000">
            <a:off x="2960688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74" name="Elbow Connector 968"/>
          <p:cNvCxnSpPr>
            <a:cxnSpLocks noChangeShapeType="1"/>
            <a:stCxn id="21870" idx="3"/>
            <a:endCxn id="21871" idx="2"/>
          </p:cNvCxnSpPr>
          <p:nvPr/>
        </p:nvCxnSpPr>
        <p:spPr bwMode="auto">
          <a:xfrm flipV="1">
            <a:off x="3070225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75" name="Line 963"/>
          <p:cNvSpPr>
            <a:spLocks noChangeShapeType="1"/>
          </p:cNvSpPr>
          <p:nvPr/>
        </p:nvSpPr>
        <p:spPr bwMode="auto">
          <a:xfrm>
            <a:off x="5184775" y="55594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876" name="Line 964"/>
          <p:cNvSpPr>
            <a:spLocks noChangeShapeType="1"/>
          </p:cNvSpPr>
          <p:nvPr/>
        </p:nvSpPr>
        <p:spPr bwMode="auto">
          <a:xfrm>
            <a:off x="6629400" y="55594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877" name="Rectangle 625"/>
          <p:cNvSpPr>
            <a:spLocks noChangeArrowheads="1"/>
          </p:cNvSpPr>
          <p:nvPr/>
        </p:nvSpPr>
        <p:spPr bwMode="auto">
          <a:xfrm flipV="1">
            <a:off x="7712075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78" name="Text Box 638"/>
          <p:cNvSpPr txBox="1">
            <a:spLocks noChangeArrowheads="1"/>
          </p:cNvSpPr>
          <p:nvPr/>
        </p:nvSpPr>
        <p:spPr bwMode="auto">
          <a:xfrm>
            <a:off x="7747000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79" name="Diamond 966"/>
          <p:cNvSpPr>
            <a:spLocks noChangeArrowheads="1"/>
          </p:cNvSpPr>
          <p:nvPr/>
        </p:nvSpPr>
        <p:spPr bwMode="auto">
          <a:xfrm>
            <a:off x="782955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80" name="Rectangle 633"/>
          <p:cNvSpPr>
            <a:spLocks noChangeArrowheads="1"/>
          </p:cNvSpPr>
          <p:nvPr/>
        </p:nvSpPr>
        <p:spPr bwMode="auto">
          <a:xfrm>
            <a:off x="793273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81" name="Rectangle 634"/>
          <p:cNvSpPr>
            <a:spLocks noChangeArrowheads="1"/>
          </p:cNvSpPr>
          <p:nvPr/>
        </p:nvSpPr>
        <p:spPr bwMode="auto">
          <a:xfrm>
            <a:off x="778827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82" name="Elbow Connector 967"/>
          <p:cNvCxnSpPr>
            <a:cxnSpLocks noChangeShapeType="1"/>
            <a:stCxn id="21879" idx="1"/>
            <a:endCxn id="21881" idx="2"/>
          </p:cNvCxnSpPr>
          <p:nvPr/>
        </p:nvCxnSpPr>
        <p:spPr bwMode="auto">
          <a:xfrm rot="10800000">
            <a:off x="7815263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83" name="Elbow Connector 968"/>
          <p:cNvCxnSpPr>
            <a:cxnSpLocks noChangeShapeType="1"/>
            <a:stCxn id="21879" idx="3"/>
            <a:endCxn id="21880" idx="2"/>
          </p:cNvCxnSpPr>
          <p:nvPr/>
        </p:nvCxnSpPr>
        <p:spPr bwMode="auto">
          <a:xfrm flipV="1">
            <a:off x="792480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84" name="Rectangle 625"/>
          <p:cNvSpPr>
            <a:spLocks noChangeArrowheads="1"/>
          </p:cNvSpPr>
          <p:nvPr/>
        </p:nvSpPr>
        <p:spPr bwMode="auto">
          <a:xfrm flipV="1">
            <a:off x="8205788" y="458946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85" name="Text Box 638"/>
          <p:cNvSpPr txBox="1">
            <a:spLocks noChangeArrowheads="1"/>
          </p:cNvSpPr>
          <p:nvPr/>
        </p:nvSpPr>
        <p:spPr bwMode="auto">
          <a:xfrm>
            <a:off x="8318500" y="4638675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1886" name="Diamond 966"/>
          <p:cNvSpPr>
            <a:spLocks noChangeArrowheads="1"/>
          </p:cNvSpPr>
          <p:nvPr/>
        </p:nvSpPr>
        <p:spPr bwMode="auto">
          <a:xfrm>
            <a:off x="835342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887" name="Elbow Connector 967"/>
          <p:cNvCxnSpPr>
            <a:cxnSpLocks noChangeShapeType="1"/>
            <a:stCxn id="21886" idx="1"/>
            <a:endCxn id="21890" idx="2"/>
          </p:cNvCxnSpPr>
          <p:nvPr/>
        </p:nvCxnSpPr>
        <p:spPr bwMode="auto">
          <a:xfrm rot="10800000">
            <a:off x="833913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88" name="Elbow Connector 968"/>
          <p:cNvCxnSpPr>
            <a:cxnSpLocks noChangeShapeType="1"/>
            <a:stCxn id="21886" idx="3"/>
            <a:endCxn id="21889" idx="2"/>
          </p:cNvCxnSpPr>
          <p:nvPr/>
        </p:nvCxnSpPr>
        <p:spPr bwMode="auto">
          <a:xfrm flipV="1">
            <a:off x="844867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89" name="Rectangle 633"/>
          <p:cNvSpPr>
            <a:spLocks noChangeArrowheads="1"/>
          </p:cNvSpPr>
          <p:nvPr/>
        </p:nvSpPr>
        <p:spPr bwMode="auto">
          <a:xfrm>
            <a:off x="845661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90" name="Rectangle 634"/>
          <p:cNvSpPr>
            <a:spLocks noChangeArrowheads="1"/>
          </p:cNvSpPr>
          <p:nvPr/>
        </p:nvSpPr>
        <p:spPr bwMode="auto">
          <a:xfrm>
            <a:off x="831215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91" name="Rectangle 363"/>
          <p:cNvSpPr>
            <a:spLocks noChangeArrowheads="1"/>
          </p:cNvSpPr>
          <p:nvPr/>
        </p:nvSpPr>
        <p:spPr bwMode="auto">
          <a:xfrm rot="-5400000">
            <a:off x="8375650" y="496887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" name="1779 Conector recto"/>
          <p:cNvCxnSpPr>
            <a:stCxn id="21886" idx="2"/>
            <a:endCxn id="21891" idx="3"/>
          </p:cNvCxnSpPr>
          <p:nvPr/>
        </p:nvCxnSpPr>
        <p:spPr>
          <a:xfrm>
            <a:off x="8401050" y="4686300"/>
            <a:ext cx="1588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94" name="Line 985"/>
          <p:cNvSpPr>
            <a:spLocks noChangeShapeType="1"/>
          </p:cNvSpPr>
          <p:nvPr/>
        </p:nvSpPr>
        <p:spPr bwMode="auto">
          <a:xfrm>
            <a:off x="8397875" y="5026025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21904" name="AutoShape 1058"/>
          <p:cNvCxnSpPr>
            <a:cxnSpLocks noChangeShapeType="1"/>
            <a:stCxn id="21836" idx="0"/>
            <a:endCxn id="21871" idx="3"/>
          </p:cNvCxnSpPr>
          <p:nvPr/>
        </p:nvCxnSpPr>
        <p:spPr bwMode="auto">
          <a:xfrm rot="-5400000" flipH="1" flipV="1">
            <a:off x="3348832" y="4348956"/>
            <a:ext cx="26988" cy="460375"/>
          </a:xfrm>
          <a:prstGeom prst="bentConnector4">
            <a:avLst>
              <a:gd name="adj1" fmla="val -847060"/>
              <a:gd name="adj2" fmla="val 108620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1907" name="AutoShape 1062"/>
          <p:cNvCxnSpPr>
            <a:cxnSpLocks noChangeShapeType="1"/>
            <a:stCxn id="21842" idx="3"/>
            <a:endCxn id="21830" idx="2"/>
          </p:cNvCxnSpPr>
          <p:nvPr/>
        </p:nvCxnSpPr>
        <p:spPr bwMode="auto">
          <a:xfrm>
            <a:off x="4872038" y="4595813"/>
            <a:ext cx="392112" cy="30162"/>
          </a:xfrm>
          <a:prstGeom prst="bentConnector4">
            <a:avLst>
              <a:gd name="adj1" fmla="val -4454"/>
              <a:gd name="adj2" fmla="val -973685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1908" name="AutoShape 1063"/>
          <p:cNvCxnSpPr>
            <a:cxnSpLocks noChangeShapeType="1"/>
            <a:stCxn id="21829" idx="3"/>
            <a:endCxn id="21854" idx="3"/>
          </p:cNvCxnSpPr>
          <p:nvPr/>
        </p:nvCxnSpPr>
        <p:spPr bwMode="auto">
          <a:xfrm flipV="1">
            <a:off x="5435600" y="4595813"/>
            <a:ext cx="995363" cy="3175"/>
          </a:xfrm>
          <a:prstGeom prst="bentConnector5">
            <a:avLst>
              <a:gd name="adj1" fmla="val -3991"/>
              <a:gd name="adj2" fmla="val 24050009"/>
              <a:gd name="adj3" fmla="val 97926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1909" name="AutoShape 1064"/>
          <p:cNvCxnSpPr>
            <a:cxnSpLocks noChangeShapeType="1"/>
            <a:stCxn id="21853" idx="0"/>
            <a:endCxn id="21860" idx="3"/>
          </p:cNvCxnSpPr>
          <p:nvPr/>
        </p:nvCxnSpPr>
        <p:spPr bwMode="auto">
          <a:xfrm rot="5400000" flipV="1">
            <a:off x="6765925" y="4351338"/>
            <a:ext cx="26988" cy="461962"/>
          </a:xfrm>
          <a:prstGeom prst="bentConnector4">
            <a:avLst>
              <a:gd name="adj1" fmla="val -847060"/>
              <a:gd name="adj2" fmla="val 96903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1910" name="AutoShape 1065"/>
          <p:cNvCxnSpPr>
            <a:cxnSpLocks noChangeShapeType="1"/>
            <a:stCxn id="21859" idx="1"/>
            <a:endCxn id="21881" idx="0"/>
          </p:cNvCxnSpPr>
          <p:nvPr/>
        </p:nvCxnSpPr>
        <p:spPr bwMode="auto">
          <a:xfrm rot="10800000" flipH="1">
            <a:off x="7100888" y="4568825"/>
            <a:ext cx="714375" cy="26988"/>
          </a:xfrm>
          <a:prstGeom prst="bentConnector4">
            <a:avLst>
              <a:gd name="adj1" fmla="val 3551"/>
              <a:gd name="adj2" fmla="val 285294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1911" name="AutoShape 1066"/>
          <p:cNvCxnSpPr>
            <a:cxnSpLocks noChangeShapeType="1"/>
            <a:stCxn id="21880" idx="2"/>
            <a:endCxn id="21890" idx="1"/>
          </p:cNvCxnSpPr>
          <p:nvPr/>
        </p:nvCxnSpPr>
        <p:spPr bwMode="auto">
          <a:xfrm rot="5400000" flipH="1" flipV="1">
            <a:off x="8122444" y="4433094"/>
            <a:ext cx="26987" cy="352425"/>
          </a:xfrm>
          <a:prstGeom prst="bentConnector4">
            <a:avLst>
              <a:gd name="adj1" fmla="val 1052940"/>
              <a:gd name="adj2" fmla="val 10765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21912" name="Text Box 1082"/>
          <p:cNvSpPr txBox="1">
            <a:spLocks noChangeArrowheads="1"/>
          </p:cNvSpPr>
          <p:nvPr/>
        </p:nvSpPr>
        <p:spPr bwMode="auto">
          <a:xfrm>
            <a:off x="7848600" y="2971800"/>
            <a:ext cx="205105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 sz="1000"/>
              <a:t>Media conversion (Copper-Fiber)</a:t>
            </a:r>
          </a:p>
        </p:txBody>
      </p:sp>
      <p:sp>
        <p:nvSpPr>
          <p:cNvPr id="21915" name="Text Box 638"/>
          <p:cNvSpPr txBox="1">
            <a:spLocks noChangeArrowheads="1"/>
          </p:cNvSpPr>
          <p:nvPr/>
        </p:nvSpPr>
        <p:spPr bwMode="auto">
          <a:xfrm>
            <a:off x="8272463" y="5791200"/>
            <a:ext cx="277812" cy="30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900" b="1">
                <a:cs typeface="Arial" charset="0"/>
              </a:rPr>
              <a:t>MU</a:t>
            </a:r>
          </a:p>
        </p:txBody>
      </p:sp>
      <p:pic>
        <p:nvPicPr>
          <p:cNvPr id="21916" name="Picture 1089" descr="ANd9GcTIwUKwmP2YnsUgflo5U4XdrhtcOexi4K6Bei4Htkld_ZVG1osiecBBIWA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058400" y="4267200"/>
            <a:ext cx="7048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17" name="Rectangle 634"/>
          <p:cNvSpPr>
            <a:spLocks noChangeArrowheads="1"/>
          </p:cNvSpPr>
          <p:nvPr/>
        </p:nvSpPr>
        <p:spPr bwMode="auto">
          <a:xfrm>
            <a:off x="10058400" y="44196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18" name="Rectangle 634"/>
          <p:cNvSpPr>
            <a:spLocks noChangeArrowheads="1"/>
          </p:cNvSpPr>
          <p:nvPr/>
        </p:nvSpPr>
        <p:spPr bwMode="auto">
          <a:xfrm>
            <a:off x="10614025" y="4289425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54" name="Rectangle 625"/>
          <p:cNvSpPr>
            <a:spLocks noChangeArrowheads="1"/>
          </p:cNvSpPr>
          <p:nvPr/>
        </p:nvSpPr>
        <p:spPr bwMode="auto">
          <a:xfrm flipV="1">
            <a:off x="9007475" y="4098925"/>
            <a:ext cx="6096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955" name="Rectangle 625"/>
          <p:cNvSpPr>
            <a:spLocks noChangeArrowheads="1"/>
          </p:cNvSpPr>
          <p:nvPr/>
        </p:nvSpPr>
        <p:spPr bwMode="auto">
          <a:xfrm flipV="1">
            <a:off x="9159875" y="4600575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56" name="Text Box 638"/>
          <p:cNvSpPr txBox="1">
            <a:spLocks noChangeArrowheads="1"/>
          </p:cNvSpPr>
          <p:nvPr/>
        </p:nvSpPr>
        <p:spPr bwMode="auto">
          <a:xfrm>
            <a:off x="9194800" y="4668838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957" name="Diamond 966"/>
          <p:cNvSpPr>
            <a:spLocks noChangeArrowheads="1"/>
          </p:cNvSpPr>
          <p:nvPr/>
        </p:nvSpPr>
        <p:spPr bwMode="auto">
          <a:xfrm>
            <a:off x="9277350" y="4657725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58" name="Rectangle 633"/>
          <p:cNvSpPr>
            <a:spLocks noChangeArrowheads="1"/>
          </p:cNvSpPr>
          <p:nvPr/>
        </p:nvSpPr>
        <p:spPr bwMode="auto">
          <a:xfrm>
            <a:off x="9380538" y="4579938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59" name="Rectangle 634"/>
          <p:cNvSpPr>
            <a:spLocks noChangeArrowheads="1"/>
          </p:cNvSpPr>
          <p:nvPr/>
        </p:nvSpPr>
        <p:spPr bwMode="auto">
          <a:xfrm>
            <a:off x="9236075" y="4579938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960" name="Elbow Connector 967"/>
          <p:cNvCxnSpPr>
            <a:cxnSpLocks noChangeShapeType="1"/>
            <a:stCxn id="21957" idx="1"/>
            <a:endCxn id="21959" idx="2"/>
          </p:cNvCxnSpPr>
          <p:nvPr/>
        </p:nvCxnSpPr>
        <p:spPr bwMode="auto">
          <a:xfrm rot="10800000">
            <a:off x="9263063" y="4633913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961" name="Elbow Connector 968"/>
          <p:cNvCxnSpPr>
            <a:cxnSpLocks noChangeShapeType="1"/>
            <a:stCxn id="21957" idx="3"/>
            <a:endCxn id="21958" idx="2"/>
          </p:cNvCxnSpPr>
          <p:nvPr/>
        </p:nvCxnSpPr>
        <p:spPr bwMode="auto">
          <a:xfrm flipV="1">
            <a:off x="9372600" y="4633913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pic>
        <p:nvPicPr>
          <p:cNvPr id="21962" name="Picture 65" descr="F:\RuggedCom\Conferences\2012\UCA Iug 2012\Logos Participants JPG\scheider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778875" y="6781800"/>
            <a:ext cx="129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963" name="AutoShape 459"/>
          <p:cNvCxnSpPr>
            <a:cxnSpLocks noChangeShapeType="1"/>
            <a:stCxn id="21889" idx="0"/>
            <a:endCxn id="21959" idx="0"/>
          </p:cNvCxnSpPr>
          <p:nvPr/>
        </p:nvCxnSpPr>
        <p:spPr bwMode="auto">
          <a:xfrm rot="5400000" flipV="1">
            <a:off x="8867775" y="4184650"/>
            <a:ext cx="11113" cy="779463"/>
          </a:xfrm>
          <a:prstGeom prst="bentConnector3">
            <a:avLst>
              <a:gd name="adj1" fmla="val -6971431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</p:cxnSp>
      <p:cxnSp>
        <p:nvCxnSpPr>
          <p:cNvPr id="21965" name="AutoShape 461"/>
          <p:cNvCxnSpPr>
            <a:cxnSpLocks noChangeShapeType="1"/>
            <a:stCxn id="21958" idx="3"/>
            <a:endCxn id="21917" idx="0"/>
          </p:cNvCxnSpPr>
          <p:nvPr/>
        </p:nvCxnSpPr>
        <p:spPr bwMode="auto">
          <a:xfrm flipV="1">
            <a:off x="9434513" y="4419600"/>
            <a:ext cx="650875" cy="187325"/>
          </a:xfrm>
          <a:prstGeom prst="bentConnector4">
            <a:avLst>
              <a:gd name="adj1" fmla="val 10241"/>
              <a:gd name="adj2" fmla="val 425421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</p:cxnSp>
      <p:sp>
        <p:nvSpPr>
          <p:cNvPr id="21967" name="Line 463"/>
          <p:cNvSpPr>
            <a:spLocks noChangeShapeType="1"/>
          </p:cNvSpPr>
          <p:nvPr/>
        </p:nvSpPr>
        <p:spPr bwMode="auto">
          <a:xfrm flipH="1">
            <a:off x="6705600" y="3352800"/>
            <a:ext cx="1447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1968" name="Line 464"/>
          <p:cNvSpPr>
            <a:spLocks noChangeShapeType="1"/>
          </p:cNvSpPr>
          <p:nvPr/>
        </p:nvSpPr>
        <p:spPr bwMode="auto">
          <a:xfrm>
            <a:off x="9372600" y="3352800"/>
            <a:ext cx="990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cxnSp>
        <p:nvCxnSpPr>
          <p:cNvPr id="21972" name="AutoShape 468"/>
          <p:cNvCxnSpPr>
            <a:cxnSpLocks noChangeShapeType="1"/>
            <a:stCxn id="21821" idx="0"/>
            <a:endCxn id="21918" idx="0"/>
          </p:cNvCxnSpPr>
          <p:nvPr/>
        </p:nvCxnSpPr>
        <p:spPr bwMode="auto">
          <a:xfrm rot="16200000">
            <a:off x="6135687" y="30163"/>
            <a:ext cx="246063" cy="8764588"/>
          </a:xfrm>
          <a:prstGeom prst="bentConnector3">
            <a:avLst>
              <a:gd name="adj1" fmla="val 868384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</p:cxnSp>
      <p:cxnSp>
        <p:nvCxnSpPr>
          <p:cNvPr id="21973" name="AutoShape 469"/>
          <p:cNvCxnSpPr>
            <a:cxnSpLocks noChangeShapeType="1"/>
            <a:stCxn id="21820" idx="0"/>
            <a:endCxn id="21872" idx="1"/>
          </p:cNvCxnSpPr>
          <p:nvPr/>
        </p:nvCxnSpPr>
        <p:spPr bwMode="auto">
          <a:xfrm rot="5400000" flipV="1">
            <a:off x="2448719" y="4107657"/>
            <a:ext cx="57150" cy="912812"/>
          </a:xfrm>
          <a:prstGeom prst="bentConnector4">
            <a:avLst>
              <a:gd name="adj1" fmla="val -1138889"/>
              <a:gd name="adj2" fmla="val 105042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</p:cxnSp>
      <p:cxnSp>
        <p:nvCxnSpPr>
          <p:cNvPr id="21974" name="AutoShape 470"/>
          <p:cNvCxnSpPr>
            <a:cxnSpLocks noChangeShapeType="1"/>
            <a:stCxn id="21835" idx="2"/>
            <a:endCxn id="21843" idx="0"/>
          </p:cNvCxnSpPr>
          <p:nvPr/>
        </p:nvCxnSpPr>
        <p:spPr bwMode="auto">
          <a:xfrm rot="5400000" flipH="1" flipV="1">
            <a:off x="4193382" y="4112418"/>
            <a:ext cx="50800" cy="963613"/>
          </a:xfrm>
          <a:prstGeom prst="bentConnector5">
            <a:avLst>
              <a:gd name="adj1" fmla="val 109370"/>
              <a:gd name="adj2" fmla="val -2310"/>
              <a:gd name="adj3" fmla="val 1431250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8" name="Rectangle 625"/>
          <p:cNvSpPr>
            <a:spLocks noChangeArrowheads="1"/>
          </p:cNvSpPr>
          <p:nvPr/>
        </p:nvSpPr>
        <p:spPr bwMode="auto">
          <a:xfrm flipV="1">
            <a:off x="2498725" y="4098925"/>
            <a:ext cx="13112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59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#1_bis# CIGRE2014 IEC62439/IEC61850 Pre-Testing</a:t>
            </a:r>
          </a:p>
        </p:txBody>
      </p:sp>
      <p:pic>
        <p:nvPicPr>
          <p:cNvPr id="25660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5625" y="6881813"/>
            <a:ext cx="12795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61" name="TextBox 1"/>
          <p:cNvSpPr txBox="1">
            <a:spLocks noChangeArrowheads="1"/>
          </p:cNvSpPr>
          <p:nvPr/>
        </p:nvSpPr>
        <p:spPr bwMode="auto">
          <a:xfrm>
            <a:off x="4768850" y="2716213"/>
            <a:ext cx="102235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HSR RING </a:t>
            </a:r>
          </a:p>
          <a:p>
            <a:r>
              <a:rPr lang="en-US" sz="1200" b="1">
                <a:solidFill>
                  <a:srgbClr val="000000"/>
                </a:solidFill>
              </a:rPr>
              <a:t>100Mbps </a:t>
            </a:r>
            <a:r>
              <a:rPr lang="en-US" sz="1200" b="1">
                <a:solidFill>
                  <a:schemeClr val="hlink"/>
                </a:solidFill>
              </a:rPr>
              <a:t>Fiber</a:t>
            </a:r>
            <a:r>
              <a:rPr lang="en-US" sz="1200" b="1">
                <a:solidFill>
                  <a:srgbClr val="000000"/>
                </a:solidFill>
              </a:rPr>
              <a:t>/</a:t>
            </a:r>
            <a:r>
              <a:rPr lang="en-US" sz="1200" b="1">
                <a:solidFill>
                  <a:srgbClr val="FF0000"/>
                </a:solidFill>
              </a:rPr>
              <a:t>Copper</a:t>
            </a:r>
          </a:p>
        </p:txBody>
      </p:sp>
      <p:pic>
        <p:nvPicPr>
          <p:cNvPr id="25662" name="Picture 47" descr="http://www.pressreleasefinder.com/logos/GE_Digital_Energy_PRF.gif"/>
          <p:cNvPicPr>
            <a:picLocks noChangeAspect="1" noChangeArrowheads="1"/>
          </p:cNvPicPr>
          <p:nvPr/>
        </p:nvPicPr>
        <p:blipFill>
          <a:blip r:embed="rId5"/>
          <a:srcRect t="12500" b="12500"/>
          <a:stretch>
            <a:fillRect/>
          </a:stretch>
        </p:blipFill>
        <p:spPr bwMode="auto">
          <a:xfrm>
            <a:off x="1143000" y="6702425"/>
            <a:ext cx="1228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3" name="Picture 4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05800" y="6732588"/>
            <a:ext cx="9906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4" name="Picture 5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00800" y="6781800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65" name="Rectangle 625"/>
          <p:cNvSpPr>
            <a:spLocks noChangeArrowheads="1"/>
          </p:cNvSpPr>
          <p:nvPr/>
        </p:nvSpPr>
        <p:spPr bwMode="auto">
          <a:xfrm flipV="1">
            <a:off x="8229600" y="4087813"/>
            <a:ext cx="12192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66" name="Rectangle 625"/>
          <p:cNvSpPr>
            <a:spLocks noChangeArrowheads="1"/>
          </p:cNvSpPr>
          <p:nvPr/>
        </p:nvSpPr>
        <p:spPr bwMode="auto">
          <a:xfrm flipV="1">
            <a:off x="4114800" y="4087813"/>
            <a:ext cx="1462088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67" name="Rectangle 625"/>
          <p:cNvSpPr>
            <a:spLocks noChangeArrowheads="1"/>
          </p:cNvSpPr>
          <p:nvPr/>
        </p:nvSpPr>
        <p:spPr bwMode="auto">
          <a:xfrm flipV="1">
            <a:off x="1441450" y="4087813"/>
            <a:ext cx="76835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68" name="Rectangle 625"/>
          <p:cNvSpPr>
            <a:spLocks noChangeArrowheads="1"/>
          </p:cNvSpPr>
          <p:nvPr/>
        </p:nvSpPr>
        <p:spPr bwMode="auto">
          <a:xfrm flipV="1">
            <a:off x="5791200" y="4087813"/>
            <a:ext cx="22860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5669" name="Group 1225"/>
          <p:cNvGrpSpPr>
            <a:grpSpLocks/>
          </p:cNvGrpSpPr>
          <p:nvPr/>
        </p:nvGrpSpPr>
        <p:grpSpPr bwMode="auto">
          <a:xfrm>
            <a:off x="4648200" y="5351463"/>
            <a:ext cx="593725" cy="182562"/>
            <a:chOff x="1712640" y="1155462"/>
            <a:chExt cx="594035" cy="182563"/>
          </a:xfrm>
        </p:grpSpPr>
        <p:sp>
          <p:nvSpPr>
            <p:cNvPr id="25816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5817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5826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5827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5818" name="Group 1228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5823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5824" name="Straight Connector 1234"/>
              <p:cNvCxnSpPr>
                <a:cxnSpLocks noChangeShapeType="1"/>
                <a:stCxn id="25823" idx="1"/>
                <a:endCxn id="25823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825" name="Straight Connector 1235"/>
              <p:cNvCxnSpPr>
                <a:cxnSpLocks noChangeShapeType="1"/>
                <a:stCxn id="25823" idx="7"/>
                <a:endCxn id="25823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5819" name="Group 1229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5820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5821" name="Straight Connector 1231"/>
              <p:cNvCxnSpPr>
                <a:cxnSpLocks noChangeShapeType="1"/>
                <a:stCxn id="25820" idx="1"/>
                <a:endCxn id="25820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822" name="Straight Connector 1232"/>
              <p:cNvCxnSpPr>
                <a:cxnSpLocks noChangeShapeType="1"/>
                <a:stCxn id="25820" idx="7"/>
                <a:endCxn id="25820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5670" name="Rectangle 363"/>
          <p:cNvSpPr>
            <a:spLocks noChangeArrowheads="1"/>
          </p:cNvSpPr>
          <p:nvPr/>
        </p:nvSpPr>
        <p:spPr bwMode="auto">
          <a:xfrm>
            <a:off x="474345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1" name="Rectangle 363"/>
          <p:cNvSpPr>
            <a:spLocks noChangeArrowheads="1"/>
          </p:cNvSpPr>
          <p:nvPr/>
        </p:nvSpPr>
        <p:spPr bwMode="auto">
          <a:xfrm>
            <a:off x="479742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2" name="Rectangle 363"/>
          <p:cNvSpPr>
            <a:spLocks noChangeArrowheads="1"/>
          </p:cNvSpPr>
          <p:nvPr/>
        </p:nvSpPr>
        <p:spPr bwMode="auto">
          <a:xfrm>
            <a:off x="485140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3" name="Rectangle 363"/>
          <p:cNvSpPr>
            <a:spLocks noChangeArrowheads="1"/>
          </p:cNvSpPr>
          <p:nvPr/>
        </p:nvSpPr>
        <p:spPr bwMode="auto">
          <a:xfrm>
            <a:off x="490537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4" name="Rectangle 363"/>
          <p:cNvSpPr>
            <a:spLocks noChangeArrowheads="1"/>
          </p:cNvSpPr>
          <p:nvPr/>
        </p:nvSpPr>
        <p:spPr bwMode="auto">
          <a:xfrm>
            <a:off x="495935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5" name="Rectangle 363"/>
          <p:cNvSpPr>
            <a:spLocks noChangeArrowheads="1"/>
          </p:cNvSpPr>
          <p:nvPr/>
        </p:nvSpPr>
        <p:spPr bwMode="auto">
          <a:xfrm>
            <a:off x="5014913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6" name="Rectangle 363"/>
          <p:cNvSpPr>
            <a:spLocks noChangeArrowheads="1"/>
          </p:cNvSpPr>
          <p:nvPr/>
        </p:nvSpPr>
        <p:spPr bwMode="auto">
          <a:xfrm>
            <a:off x="506730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5677" name="Group 1264"/>
          <p:cNvGrpSpPr>
            <a:grpSpLocks/>
          </p:cNvGrpSpPr>
          <p:nvPr/>
        </p:nvGrpSpPr>
        <p:grpSpPr bwMode="auto">
          <a:xfrm>
            <a:off x="6269038" y="5356225"/>
            <a:ext cx="595312" cy="182563"/>
            <a:chOff x="1712640" y="1155462"/>
            <a:chExt cx="594035" cy="182563"/>
          </a:xfrm>
        </p:grpSpPr>
        <p:sp>
          <p:nvSpPr>
            <p:cNvPr id="25804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5805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5814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5815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5806" name="Group 1267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5811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5812" name="Straight Connector 1273"/>
              <p:cNvCxnSpPr>
                <a:cxnSpLocks noChangeShapeType="1"/>
                <a:stCxn id="25811" idx="1"/>
                <a:endCxn id="25811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813" name="Straight Connector 1274"/>
              <p:cNvCxnSpPr>
                <a:cxnSpLocks noChangeShapeType="1"/>
                <a:stCxn id="25811" idx="7"/>
                <a:endCxn id="25811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5807" name="Group 1268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5808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5809" name="Straight Connector 1270"/>
              <p:cNvCxnSpPr>
                <a:cxnSpLocks noChangeShapeType="1"/>
                <a:stCxn id="25808" idx="1"/>
                <a:endCxn id="25808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810" name="Straight Connector 1271"/>
              <p:cNvCxnSpPr>
                <a:cxnSpLocks noChangeShapeType="1"/>
                <a:stCxn id="25808" idx="7"/>
                <a:endCxn id="25808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5678" name="Rectangle 363"/>
          <p:cNvSpPr>
            <a:spLocks noChangeArrowheads="1"/>
          </p:cNvSpPr>
          <p:nvPr/>
        </p:nvSpPr>
        <p:spPr bwMode="auto">
          <a:xfrm>
            <a:off x="6365875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9" name="Rectangle 363"/>
          <p:cNvSpPr>
            <a:spLocks noChangeArrowheads="1"/>
          </p:cNvSpPr>
          <p:nvPr/>
        </p:nvSpPr>
        <p:spPr bwMode="auto">
          <a:xfrm>
            <a:off x="6419850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0" name="Rectangle 363"/>
          <p:cNvSpPr>
            <a:spLocks noChangeArrowheads="1"/>
          </p:cNvSpPr>
          <p:nvPr/>
        </p:nvSpPr>
        <p:spPr bwMode="auto">
          <a:xfrm>
            <a:off x="6473825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1" name="Rectangle 363"/>
          <p:cNvSpPr>
            <a:spLocks noChangeArrowheads="1"/>
          </p:cNvSpPr>
          <p:nvPr/>
        </p:nvSpPr>
        <p:spPr bwMode="auto">
          <a:xfrm>
            <a:off x="6527800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2" name="Rectangle 363"/>
          <p:cNvSpPr>
            <a:spLocks noChangeArrowheads="1"/>
          </p:cNvSpPr>
          <p:nvPr/>
        </p:nvSpPr>
        <p:spPr bwMode="auto">
          <a:xfrm>
            <a:off x="6581775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3" name="Rectangle 363"/>
          <p:cNvSpPr>
            <a:spLocks noChangeArrowheads="1"/>
          </p:cNvSpPr>
          <p:nvPr/>
        </p:nvSpPr>
        <p:spPr bwMode="auto">
          <a:xfrm>
            <a:off x="6637338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4" name="Rectangle 363"/>
          <p:cNvSpPr>
            <a:spLocks noChangeArrowheads="1"/>
          </p:cNvSpPr>
          <p:nvPr/>
        </p:nvSpPr>
        <p:spPr bwMode="auto">
          <a:xfrm>
            <a:off x="6689725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5" name="TextBox 744"/>
          <p:cNvSpPr txBox="1">
            <a:spLocks noChangeArrowheads="1"/>
          </p:cNvSpPr>
          <p:nvPr/>
        </p:nvSpPr>
        <p:spPr bwMode="auto">
          <a:xfrm>
            <a:off x="6354763" y="5181600"/>
            <a:ext cx="8080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sp>
        <p:nvSpPr>
          <p:cNvPr id="25686" name="TextBox 744"/>
          <p:cNvSpPr txBox="1">
            <a:spLocks noChangeArrowheads="1"/>
          </p:cNvSpPr>
          <p:nvPr/>
        </p:nvSpPr>
        <p:spPr bwMode="auto">
          <a:xfrm>
            <a:off x="4191000" y="5170488"/>
            <a:ext cx="8080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graphicFrame>
        <p:nvGraphicFramePr>
          <p:cNvPr id="25656" name="Object 56"/>
          <p:cNvGraphicFramePr>
            <a:graphicFrameLocks noChangeAspect="1"/>
          </p:cNvGraphicFramePr>
          <p:nvPr/>
        </p:nvGraphicFramePr>
        <p:xfrm>
          <a:off x="4787900" y="5940425"/>
          <a:ext cx="279400" cy="266700"/>
        </p:xfrm>
        <a:graphic>
          <a:graphicData uri="http://schemas.openxmlformats.org/presentationml/2006/ole">
            <p:oleObj spid="_x0000_s25656" name="Image" r:id="rId8" imgW="2539683" imgH="2374603" progId="">
              <p:embed/>
            </p:oleObj>
          </a:graphicData>
        </a:graphic>
      </p:graphicFrame>
      <p:graphicFrame>
        <p:nvGraphicFramePr>
          <p:cNvPr id="25657" name="Object 57"/>
          <p:cNvGraphicFramePr>
            <a:graphicFrameLocks noChangeAspect="1"/>
          </p:cNvGraphicFramePr>
          <p:nvPr/>
        </p:nvGraphicFramePr>
        <p:xfrm>
          <a:off x="6654800" y="5943600"/>
          <a:ext cx="279400" cy="266700"/>
        </p:xfrm>
        <a:graphic>
          <a:graphicData uri="http://schemas.openxmlformats.org/presentationml/2006/ole">
            <p:oleObj spid="_x0000_s25657" name="Image" r:id="rId9" imgW="2539683" imgH="2374603" progId="">
              <p:embed/>
            </p:oleObj>
          </a:graphicData>
        </a:graphic>
      </p:graphicFrame>
      <p:sp>
        <p:nvSpPr>
          <p:cNvPr id="25687" name="Rectangle 625"/>
          <p:cNvSpPr>
            <a:spLocks noChangeArrowheads="1"/>
          </p:cNvSpPr>
          <p:nvPr/>
        </p:nvSpPr>
        <p:spPr bwMode="auto">
          <a:xfrm flipV="1">
            <a:off x="1697038" y="4556125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688" name="Text Box 638"/>
          <p:cNvSpPr txBox="1">
            <a:spLocks noChangeArrowheads="1"/>
          </p:cNvSpPr>
          <p:nvPr/>
        </p:nvSpPr>
        <p:spPr bwMode="auto">
          <a:xfrm>
            <a:off x="1731963" y="4624388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689" name="Diamond 966"/>
          <p:cNvSpPr>
            <a:spLocks noChangeArrowheads="1"/>
          </p:cNvSpPr>
          <p:nvPr/>
        </p:nvSpPr>
        <p:spPr bwMode="auto">
          <a:xfrm>
            <a:off x="1814513" y="4613275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690" name="Rectangle 633"/>
          <p:cNvSpPr>
            <a:spLocks noChangeArrowheads="1"/>
          </p:cNvSpPr>
          <p:nvPr/>
        </p:nvSpPr>
        <p:spPr bwMode="auto">
          <a:xfrm>
            <a:off x="1917700" y="4535488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691" name="Rectangle 634"/>
          <p:cNvSpPr>
            <a:spLocks noChangeArrowheads="1"/>
          </p:cNvSpPr>
          <p:nvPr/>
        </p:nvSpPr>
        <p:spPr bwMode="auto">
          <a:xfrm>
            <a:off x="1773238" y="4535488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692" name="Elbow Connector 967"/>
          <p:cNvCxnSpPr>
            <a:cxnSpLocks noChangeShapeType="1"/>
            <a:stCxn id="25689" idx="1"/>
            <a:endCxn id="25691" idx="2"/>
          </p:cNvCxnSpPr>
          <p:nvPr/>
        </p:nvCxnSpPr>
        <p:spPr bwMode="auto">
          <a:xfrm rot="10800000">
            <a:off x="1800225" y="4589463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693" name="Elbow Connector 968"/>
          <p:cNvCxnSpPr>
            <a:cxnSpLocks noChangeShapeType="1"/>
            <a:stCxn id="25689" idx="3"/>
            <a:endCxn id="25690" idx="2"/>
          </p:cNvCxnSpPr>
          <p:nvPr/>
        </p:nvCxnSpPr>
        <p:spPr bwMode="auto">
          <a:xfrm flipV="1">
            <a:off x="1909763" y="4589463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694" name="Rectangle 625"/>
          <p:cNvSpPr>
            <a:spLocks noChangeArrowheads="1"/>
          </p:cNvSpPr>
          <p:nvPr/>
        </p:nvSpPr>
        <p:spPr bwMode="auto">
          <a:xfrm flipV="1">
            <a:off x="4886325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95" name="Text Box 638"/>
          <p:cNvSpPr txBox="1">
            <a:spLocks noChangeArrowheads="1"/>
          </p:cNvSpPr>
          <p:nvPr/>
        </p:nvSpPr>
        <p:spPr bwMode="auto">
          <a:xfrm>
            <a:off x="4999038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5696" name="Diamond 966"/>
          <p:cNvSpPr>
            <a:spLocks noChangeArrowheads="1"/>
          </p:cNvSpPr>
          <p:nvPr/>
        </p:nvSpPr>
        <p:spPr bwMode="auto">
          <a:xfrm>
            <a:off x="5033963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5697" name="Elbow Connector 967"/>
          <p:cNvCxnSpPr>
            <a:cxnSpLocks noChangeShapeType="1"/>
            <a:stCxn id="25696" idx="1"/>
            <a:endCxn id="25700" idx="2"/>
          </p:cNvCxnSpPr>
          <p:nvPr/>
        </p:nvCxnSpPr>
        <p:spPr bwMode="auto">
          <a:xfrm rot="10800000">
            <a:off x="5019675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698" name="Elbow Connector 968"/>
          <p:cNvCxnSpPr>
            <a:cxnSpLocks noChangeShapeType="1"/>
            <a:stCxn id="25696" idx="3"/>
            <a:endCxn id="25699" idx="2"/>
          </p:cNvCxnSpPr>
          <p:nvPr/>
        </p:nvCxnSpPr>
        <p:spPr bwMode="auto">
          <a:xfrm flipV="1">
            <a:off x="5129213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699" name="Rectangle 633"/>
          <p:cNvSpPr>
            <a:spLocks noChangeArrowheads="1"/>
          </p:cNvSpPr>
          <p:nvPr/>
        </p:nvSpPr>
        <p:spPr bwMode="auto">
          <a:xfrm>
            <a:off x="5137150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00" name="Rectangle 634"/>
          <p:cNvSpPr>
            <a:spLocks noChangeArrowheads="1"/>
          </p:cNvSpPr>
          <p:nvPr/>
        </p:nvSpPr>
        <p:spPr bwMode="auto">
          <a:xfrm>
            <a:off x="4992688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01" name="Rectangle 363"/>
          <p:cNvSpPr>
            <a:spLocks noChangeArrowheads="1"/>
          </p:cNvSpPr>
          <p:nvPr/>
        </p:nvSpPr>
        <p:spPr bwMode="auto">
          <a:xfrm rot="-5400000">
            <a:off x="5041900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02" name="Rectangle 625"/>
          <p:cNvSpPr>
            <a:spLocks noChangeArrowheads="1"/>
          </p:cNvSpPr>
          <p:nvPr/>
        </p:nvSpPr>
        <p:spPr bwMode="auto">
          <a:xfrm flipV="1">
            <a:off x="3321050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03" name="Text Box 638"/>
          <p:cNvSpPr txBox="1">
            <a:spLocks noChangeArrowheads="1"/>
          </p:cNvSpPr>
          <p:nvPr/>
        </p:nvSpPr>
        <p:spPr bwMode="auto">
          <a:xfrm>
            <a:off x="3355975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04" name="Diamond 966"/>
          <p:cNvSpPr>
            <a:spLocks noChangeArrowheads="1"/>
          </p:cNvSpPr>
          <p:nvPr/>
        </p:nvSpPr>
        <p:spPr bwMode="auto">
          <a:xfrm>
            <a:off x="3438525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05" name="Rectangle 633"/>
          <p:cNvSpPr>
            <a:spLocks noChangeArrowheads="1"/>
          </p:cNvSpPr>
          <p:nvPr/>
        </p:nvSpPr>
        <p:spPr bwMode="auto">
          <a:xfrm>
            <a:off x="3541713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06" name="Rectangle 634"/>
          <p:cNvSpPr>
            <a:spLocks noChangeArrowheads="1"/>
          </p:cNvSpPr>
          <p:nvPr/>
        </p:nvSpPr>
        <p:spPr bwMode="auto">
          <a:xfrm>
            <a:off x="3397250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07" name="Elbow Connector 967"/>
          <p:cNvCxnSpPr>
            <a:cxnSpLocks noChangeShapeType="1"/>
            <a:stCxn id="25704" idx="1"/>
            <a:endCxn id="25706" idx="2"/>
          </p:cNvCxnSpPr>
          <p:nvPr/>
        </p:nvCxnSpPr>
        <p:spPr bwMode="auto">
          <a:xfrm rot="10800000">
            <a:off x="3424238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08" name="Elbow Connector 968"/>
          <p:cNvCxnSpPr>
            <a:cxnSpLocks noChangeShapeType="1"/>
            <a:stCxn id="25704" idx="3"/>
            <a:endCxn id="25705" idx="2"/>
          </p:cNvCxnSpPr>
          <p:nvPr/>
        </p:nvCxnSpPr>
        <p:spPr bwMode="auto">
          <a:xfrm flipV="1">
            <a:off x="3533775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09" name="Rectangle 625"/>
          <p:cNvSpPr>
            <a:spLocks noChangeArrowheads="1"/>
          </p:cNvSpPr>
          <p:nvPr/>
        </p:nvSpPr>
        <p:spPr bwMode="auto">
          <a:xfrm flipV="1">
            <a:off x="4352925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10" name="Text Box 638"/>
          <p:cNvSpPr txBox="1">
            <a:spLocks noChangeArrowheads="1"/>
          </p:cNvSpPr>
          <p:nvPr/>
        </p:nvSpPr>
        <p:spPr bwMode="auto">
          <a:xfrm>
            <a:off x="4387850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11" name="Diamond 966"/>
          <p:cNvSpPr>
            <a:spLocks noChangeArrowheads="1"/>
          </p:cNvSpPr>
          <p:nvPr/>
        </p:nvSpPr>
        <p:spPr bwMode="auto">
          <a:xfrm>
            <a:off x="447040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12" name="Rectangle 633"/>
          <p:cNvSpPr>
            <a:spLocks noChangeArrowheads="1"/>
          </p:cNvSpPr>
          <p:nvPr/>
        </p:nvSpPr>
        <p:spPr bwMode="auto">
          <a:xfrm>
            <a:off x="457358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13" name="Rectangle 634"/>
          <p:cNvSpPr>
            <a:spLocks noChangeArrowheads="1"/>
          </p:cNvSpPr>
          <p:nvPr/>
        </p:nvSpPr>
        <p:spPr bwMode="auto">
          <a:xfrm>
            <a:off x="442912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14" name="Elbow Connector 967"/>
          <p:cNvCxnSpPr>
            <a:cxnSpLocks noChangeShapeType="1"/>
            <a:stCxn id="25711" idx="1"/>
            <a:endCxn id="25713" idx="2"/>
          </p:cNvCxnSpPr>
          <p:nvPr/>
        </p:nvCxnSpPr>
        <p:spPr bwMode="auto">
          <a:xfrm rot="10800000">
            <a:off x="4456113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15" name="Elbow Connector 968"/>
          <p:cNvCxnSpPr>
            <a:cxnSpLocks noChangeShapeType="1"/>
            <a:stCxn id="25711" idx="3"/>
            <a:endCxn id="25712" idx="2"/>
          </p:cNvCxnSpPr>
          <p:nvPr/>
        </p:nvCxnSpPr>
        <p:spPr bwMode="auto">
          <a:xfrm flipV="1">
            <a:off x="456565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16" name="Rectangle 363"/>
          <p:cNvSpPr>
            <a:spLocks noChangeArrowheads="1"/>
          </p:cNvSpPr>
          <p:nvPr/>
        </p:nvSpPr>
        <p:spPr bwMode="auto">
          <a:xfrm>
            <a:off x="5041900" y="53308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5717" name="Straight Connector 350"/>
          <p:cNvCxnSpPr>
            <a:cxnSpLocks noChangeShapeType="1"/>
          </p:cNvCxnSpPr>
          <p:nvPr/>
        </p:nvCxnSpPr>
        <p:spPr bwMode="auto">
          <a:xfrm flipH="1" flipV="1">
            <a:off x="5067300" y="5026025"/>
            <a:ext cx="1588" cy="30480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5718" name="Rectangle 625"/>
          <p:cNvSpPr>
            <a:spLocks noChangeArrowheads="1"/>
          </p:cNvSpPr>
          <p:nvPr/>
        </p:nvSpPr>
        <p:spPr bwMode="auto">
          <a:xfrm flipV="1">
            <a:off x="6096000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19" name="Text Box 638"/>
          <p:cNvSpPr txBox="1">
            <a:spLocks noChangeArrowheads="1"/>
          </p:cNvSpPr>
          <p:nvPr/>
        </p:nvSpPr>
        <p:spPr bwMode="auto">
          <a:xfrm>
            <a:off x="6200775" y="4651375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5720" name="Diamond 966"/>
          <p:cNvSpPr>
            <a:spLocks noChangeArrowheads="1"/>
          </p:cNvSpPr>
          <p:nvPr/>
        </p:nvSpPr>
        <p:spPr bwMode="auto">
          <a:xfrm>
            <a:off x="6243638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5721" name="Elbow Connector 967"/>
          <p:cNvCxnSpPr>
            <a:cxnSpLocks noChangeShapeType="1"/>
            <a:stCxn id="25720" idx="1"/>
            <a:endCxn id="25724" idx="2"/>
          </p:cNvCxnSpPr>
          <p:nvPr/>
        </p:nvCxnSpPr>
        <p:spPr bwMode="auto">
          <a:xfrm rot="10800000">
            <a:off x="6229350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22" name="Elbow Connector 968"/>
          <p:cNvCxnSpPr>
            <a:cxnSpLocks noChangeShapeType="1"/>
            <a:stCxn id="25720" idx="3"/>
            <a:endCxn id="25723" idx="2"/>
          </p:cNvCxnSpPr>
          <p:nvPr/>
        </p:nvCxnSpPr>
        <p:spPr bwMode="auto">
          <a:xfrm flipV="1">
            <a:off x="6338888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23" name="Rectangle 633"/>
          <p:cNvSpPr>
            <a:spLocks noChangeArrowheads="1"/>
          </p:cNvSpPr>
          <p:nvPr/>
        </p:nvSpPr>
        <p:spPr bwMode="auto">
          <a:xfrm>
            <a:off x="6346825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24" name="Rectangle 634"/>
          <p:cNvSpPr>
            <a:spLocks noChangeArrowheads="1"/>
          </p:cNvSpPr>
          <p:nvPr/>
        </p:nvSpPr>
        <p:spPr bwMode="auto">
          <a:xfrm>
            <a:off x="6202363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25" name="Rectangle 363"/>
          <p:cNvSpPr>
            <a:spLocks noChangeArrowheads="1"/>
          </p:cNvSpPr>
          <p:nvPr/>
        </p:nvSpPr>
        <p:spPr bwMode="auto">
          <a:xfrm rot="-5400000">
            <a:off x="6265863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26" name="Rectangle 625"/>
          <p:cNvSpPr>
            <a:spLocks noChangeArrowheads="1"/>
          </p:cNvSpPr>
          <p:nvPr/>
        </p:nvSpPr>
        <p:spPr bwMode="auto">
          <a:xfrm flipV="1">
            <a:off x="755015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27" name="Text Box 638"/>
          <p:cNvSpPr txBox="1">
            <a:spLocks noChangeArrowheads="1"/>
          </p:cNvSpPr>
          <p:nvPr/>
        </p:nvSpPr>
        <p:spPr bwMode="auto">
          <a:xfrm>
            <a:off x="758507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28" name="Diamond 966"/>
          <p:cNvSpPr>
            <a:spLocks noChangeArrowheads="1"/>
          </p:cNvSpPr>
          <p:nvPr/>
        </p:nvSpPr>
        <p:spPr bwMode="auto">
          <a:xfrm>
            <a:off x="766762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29" name="Rectangle 633"/>
          <p:cNvSpPr>
            <a:spLocks noChangeArrowheads="1"/>
          </p:cNvSpPr>
          <p:nvPr/>
        </p:nvSpPr>
        <p:spPr bwMode="auto">
          <a:xfrm>
            <a:off x="777081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30" name="Rectangle 634"/>
          <p:cNvSpPr>
            <a:spLocks noChangeArrowheads="1"/>
          </p:cNvSpPr>
          <p:nvPr/>
        </p:nvSpPr>
        <p:spPr bwMode="auto">
          <a:xfrm>
            <a:off x="762635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31" name="Elbow Connector 968"/>
          <p:cNvCxnSpPr>
            <a:cxnSpLocks noChangeShapeType="1"/>
            <a:stCxn id="25728" idx="3"/>
            <a:endCxn id="25729" idx="2"/>
          </p:cNvCxnSpPr>
          <p:nvPr/>
        </p:nvCxnSpPr>
        <p:spPr bwMode="auto">
          <a:xfrm flipV="1">
            <a:off x="776287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32" name="Rectangle 363"/>
          <p:cNvSpPr>
            <a:spLocks noChangeArrowheads="1"/>
          </p:cNvSpPr>
          <p:nvPr/>
        </p:nvSpPr>
        <p:spPr bwMode="auto">
          <a:xfrm>
            <a:off x="6353175" y="53340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5733" name="Straight Connector 350"/>
          <p:cNvCxnSpPr>
            <a:cxnSpLocks noChangeShapeType="1"/>
            <a:stCxn id="25732" idx="0"/>
            <a:endCxn id="25725" idx="1"/>
          </p:cNvCxnSpPr>
          <p:nvPr/>
        </p:nvCxnSpPr>
        <p:spPr bwMode="auto">
          <a:xfrm flipH="1" flipV="1">
            <a:off x="6292850" y="5026025"/>
            <a:ext cx="87313" cy="307975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77" name="1776 Conector recto"/>
          <p:cNvCxnSpPr>
            <a:endCxn id="25701" idx="3"/>
          </p:cNvCxnSpPr>
          <p:nvPr/>
        </p:nvCxnSpPr>
        <p:spPr>
          <a:xfrm flipH="1">
            <a:off x="5068888" y="4689475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0" name="1779 Conector recto"/>
          <p:cNvCxnSpPr>
            <a:stCxn id="25720" idx="2"/>
            <a:endCxn id="25725" idx="3"/>
          </p:cNvCxnSpPr>
          <p:nvPr/>
        </p:nvCxnSpPr>
        <p:spPr>
          <a:xfrm>
            <a:off x="6291263" y="46894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736" name="Picture 4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32125" y="6775450"/>
            <a:ext cx="6858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37" name="Rectangle 625"/>
          <p:cNvSpPr>
            <a:spLocks noChangeArrowheads="1"/>
          </p:cNvSpPr>
          <p:nvPr/>
        </p:nvSpPr>
        <p:spPr bwMode="auto">
          <a:xfrm flipV="1">
            <a:off x="2689225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38" name="Text Box 638"/>
          <p:cNvSpPr txBox="1">
            <a:spLocks noChangeArrowheads="1"/>
          </p:cNvSpPr>
          <p:nvPr/>
        </p:nvSpPr>
        <p:spPr bwMode="auto">
          <a:xfrm>
            <a:off x="2724150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39" name="Diamond 966"/>
          <p:cNvSpPr>
            <a:spLocks noChangeArrowheads="1"/>
          </p:cNvSpPr>
          <p:nvPr/>
        </p:nvSpPr>
        <p:spPr bwMode="auto">
          <a:xfrm>
            <a:off x="2806700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40" name="Rectangle 633"/>
          <p:cNvSpPr>
            <a:spLocks noChangeArrowheads="1"/>
          </p:cNvSpPr>
          <p:nvPr/>
        </p:nvSpPr>
        <p:spPr bwMode="auto">
          <a:xfrm>
            <a:off x="2909888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41" name="Rectangle 634"/>
          <p:cNvSpPr>
            <a:spLocks noChangeArrowheads="1"/>
          </p:cNvSpPr>
          <p:nvPr/>
        </p:nvSpPr>
        <p:spPr bwMode="auto">
          <a:xfrm>
            <a:off x="2765425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42" name="Elbow Connector 967"/>
          <p:cNvCxnSpPr>
            <a:cxnSpLocks noChangeShapeType="1"/>
            <a:stCxn id="25739" idx="1"/>
            <a:endCxn id="25741" idx="2"/>
          </p:cNvCxnSpPr>
          <p:nvPr/>
        </p:nvCxnSpPr>
        <p:spPr bwMode="auto">
          <a:xfrm rot="10800000">
            <a:off x="2792413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43" name="Elbow Connector 968"/>
          <p:cNvCxnSpPr>
            <a:cxnSpLocks noChangeShapeType="1"/>
            <a:stCxn id="25739" idx="3"/>
            <a:endCxn id="25740" idx="2"/>
          </p:cNvCxnSpPr>
          <p:nvPr/>
        </p:nvCxnSpPr>
        <p:spPr bwMode="auto">
          <a:xfrm flipV="1">
            <a:off x="2901950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44" name="Line 118"/>
          <p:cNvSpPr>
            <a:spLocks noChangeShapeType="1"/>
          </p:cNvSpPr>
          <p:nvPr/>
        </p:nvSpPr>
        <p:spPr bwMode="auto">
          <a:xfrm>
            <a:off x="4940300" y="55594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5745" name="Line 119"/>
          <p:cNvSpPr>
            <a:spLocks noChangeShapeType="1"/>
          </p:cNvSpPr>
          <p:nvPr/>
        </p:nvSpPr>
        <p:spPr bwMode="auto">
          <a:xfrm>
            <a:off x="6629400" y="5565775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5746" name="Rectangle 625"/>
          <p:cNvSpPr>
            <a:spLocks noChangeArrowheads="1"/>
          </p:cNvSpPr>
          <p:nvPr/>
        </p:nvSpPr>
        <p:spPr bwMode="auto">
          <a:xfrm flipV="1">
            <a:off x="838200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47" name="Text Box 638"/>
          <p:cNvSpPr txBox="1">
            <a:spLocks noChangeArrowheads="1"/>
          </p:cNvSpPr>
          <p:nvPr/>
        </p:nvSpPr>
        <p:spPr bwMode="auto">
          <a:xfrm>
            <a:off x="841692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48" name="Diamond 966"/>
          <p:cNvSpPr>
            <a:spLocks noChangeArrowheads="1"/>
          </p:cNvSpPr>
          <p:nvPr/>
        </p:nvSpPr>
        <p:spPr bwMode="auto">
          <a:xfrm>
            <a:off x="849947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49" name="Rectangle 633"/>
          <p:cNvSpPr>
            <a:spLocks noChangeArrowheads="1"/>
          </p:cNvSpPr>
          <p:nvPr/>
        </p:nvSpPr>
        <p:spPr bwMode="auto">
          <a:xfrm>
            <a:off x="860266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50" name="Rectangle 634"/>
          <p:cNvSpPr>
            <a:spLocks noChangeArrowheads="1"/>
          </p:cNvSpPr>
          <p:nvPr/>
        </p:nvSpPr>
        <p:spPr bwMode="auto">
          <a:xfrm>
            <a:off x="845820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51" name="Elbow Connector 967"/>
          <p:cNvCxnSpPr>
            <a:cxnSpLocks noChangeShapeType="1"/>
            <a:stCxn id="25748" idx="1"/>
            <a:endCxn id="25750" idx="2"/>
          </p:cNvCxnSpPr>
          <p:nvPr/>
        </p:nvCxnSpPr>
        <p:spPr bwMode="auto">
          <a:xfrm rot="10800000">
            <a:off x="848518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52" name="Elbow Connector 968"/>
          <p:cNvCxnSpPr>
            <a:cxnSpLocks noChangeShapeType="1"/>
            <a:stCxn id="25748" idx="3"/>
            <a:endCxn id="25749" idx="2"/>
          </p:cNvCxnSpPr>
          <p:nvPr/>
        </p:nvCxnSpPr>
        <p:spPr bwMode="auto">
          <a:xfrm flipV="1">
            <a:off x="859472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53" name="Rectangle 625"/>
          <p:cNvSpPr>
            <a:spLocks noChangeArrowheads="1"/>
          </p:cNvSpPr>
          <p:nvPr/>
        </p:nvSpPr>
        <p:spPr bwMode="auto">
          <a:xfrm flipV="1">
            <a:off x="8875713" y="458946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54" name="Text Box 638"/>
          <p:cNvSpPr txBox="1">
            <a:spLocks noChangeArrowheads="1"/>
          </p:cNvSpPr>
          <p:nvPr/>
        </p:nvSpPr>
        <p:spPr bwMode="auto">
          <a:xfrm>
            <a:off x="8988425" y="4638675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5755" name="Diamond 966"/>
          <p:cNvSpPr>
            <a:spLocks noChangeArrowheads="1"/>
          </p:cNvSpPr>
          <p:nvPr/>
        </p:nvSpPr>
        <p:spPr bwMode="auto">
          <a:xfrm>
            <a:off x="902335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5756" name="Elbow Connector 967"/>
          <p:cNvCxnSpPr>
            <a:cxnSpLocks noChangeShapeType="1"/>
            <a:stCxn id="25755" idx="1"/>
            <a:endCxn id="25759" idx="2"/>
          </p:cNvCxnSpPr>
          <p:nvPr/>
        </p:nvCxnSpPr>
        <p:spPr bwMode="auto">
          <a:xfrm rot="10800000">
            <a:off x="9009063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57" name="Elbow Connector 968"/>
          <p:cNvCxnSpPr>
            <a:cxnSpLocks noChangeShapeType="1"/>
            <a:stCxn id="25755" idx="3"/>
            <a:endCxn id="25758" idx="2"/>
          </p:cNvCxnSpPr>
          <p:nvPr/>
        </p:nvCxnSpPr>
        <p:spPr bwMode="auto">
          <a:xfrm flipV="1">
            <a:off x="911860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58" name="Rectangle 633"/>
          <p:cNvSpPr>
            <a:spLocks noChangeArrowheads="1"/>
          </p:cNvSpPr>
          <p:nvPr/>
        </p:nvSpPr>
        <p:spPr bwMode="auto">
          <a:xfrm>
            <a:off x="912653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59" name="Rectangle 634"/>
          <p:cNvSpPr>
            <a:spLocks noChangeArrowheads="1"/>
          </p:cNvSpPr>
          <p:nvPr/>
        </p:nvSpPr>
        <p:spPr bwMode="auto">
          <a:xfrm>
            <a:off x="898207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60" name="Rectangle 363"/>
          <p:cNvSpPr>
            <a:spLocks noChangeArrowheads="1"/>
          </p:cNvSpPr>
          <p:nvPr/>
        </p:nvSpPr>
        <p:spPr bwMode="auto">
          <a:xfrm rot="-5400000">
            <a:off x="9045575" y="496887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" name="1779 Conector recto"/>
          <p:cNvCxnSpPr>
            <a:stCxn id="25791" idx="2"/>
            <a:endCxn id="25796" idx="3"/>
          </p:cNvCxnSpPr>
          <p:nvPr/>
        </p:nvCxnSpPr>
        <p:spPr>
          <a:xfrm>
            <a:off x="9070975" y="4686300"/>
            <a:ext cx="1588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63" name="Line 138"/>
          <p:cNvSpPr>
            <a:spLocks noChangeShapeType="1"/>
          </p:cNvSpPr>
          <p:nvPr/>
        </p:nvSpPr>
        <p:spPr bwMode="auto">
          <a:xfrm>
            <a:off x="9067800" y="5026025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5764" name="Picture 65" descr="F:\RuggedCom\Conferences\2012\UCA Iug 2012\Logos Participants JPG\scheider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448800" y="6781800"/>
            <a:ext cx="129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65" name="Rectangle 625"/>
          <p:cNvSpPr>
            <a:spLocks noChangeArrowheads="1"/>
          </p:cNvSpPr>
          <p:nvPr/>
        </p:nvSpPr>
        <p:spPr bwMode="auto">
          <a:xfrm flipV="1">
            <a:off x="9753600" y="4084638"/>
            <a:ext cx="6096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66" name="Rectangle 625"/>
          <p:cNvSpPr>
            <a:spLocks noChangeArrowheads="1"/>
          </p:cNvSpPr>
          <p:nvPr/>
        </p:nvSpPr>
        <p:spPr bwMode="auto">
          <a:xfrm flipV="1">
            <a:off x="9906000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67" name="Text Box 638"/>
          <p:cNvSpPr txBox="1">
            <a:spLocks noChangeArrowheads="1"/>
          </p:cNvSpPr>
          <p:nvPr/>
        </p:nvSpPr>
        <p:spPr bwMode="auto">
          <a:xfrm>
            <a:off x="9940925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68" name="Diamond 966"/>
          <p:cNvSpPr>
            <a:spLocks noChangeArrowheads="1"/>
          </p:cNvSpPr>
          <p:nvPr/>
        </p:nvSpPr>
        <p:spPr bwMode="auto">
          <a:xfrm>
            <a:off x="10023475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69" name="Rectangle 633"/>
          <p:cNvSpPr>
            <a:spLocks noChangeArrowheads="1"/>
          </p:cNvSpPr>
          <p:nvPr/>
        </p:nvSpPr>
        <p:spPr bwMode="auto">
          <a:xfrm>
            <a:off x="10126663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70" name="Rectangle 634"/>
          <p:cNvSpPr>
            <a:spLocks noChangeArrowheads="1"/>
          </p:cNvSpPr>
          <p:nvPr/>
        </p:nvSpPr>
        <p:spPr bwMode="auto">
          <a:xfrm>
            <a:off x="9982200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71" name="Elbow Connector 967"/>
          <p:cNvCxnSpPr>
            <a:cxnSpLocks noChangeShapeType="1"/>
            <a:stCxn id="25768" idx="1"/>
            <a:endCxn id="25770" idx="2"/>
          </p:cNvCxnSpPr>
          <p:nvPr/>
        </p:nvCxnSpPr>
        <p:spPr bwMode="auto">
          <a:xfrm rot="10800000">
            <a:off x="10009188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72" name="Elbow Connector 968"/>
          <p:cNvCxnSpPr>
            <a:cxnSpLocks noChangeShapeType="1"/>
            <a:stCxn id="25768" idx="3"/>
            <a:endCxn id="25769" idx="2"/>
          </p:cNvCxnSpPr>
          <p:nvPr/>
        </p:nvCxnSpPr>
        <p:spPr bwMode="auto">
          <a:xfrm flipV="1">
            <a:off x="10118725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73" name="AutoShape 166"/>
          <p:cNvCxnSpPr>
            <a:cxnSpLocks noChangeShapeType="1"/>
            <a:stCxn id="25706" idx="0"/>
            <a:endCxn id="25740" idx="3"/>
          </p:cNvCxnSpPr>
          <p:nvPr/>
        </p:nvCxnSpPr>
        <p:spPr bwMode="auto">
          <a:xfrm rot="-5400000" flipH="1" flipV="1">
            <a:off x="3180557" y="4348956"/>
            <a:ext cx="26988" cy="460375"/>
          </a:xfrm>
          <a:prstGeom prst="bentConnector4">
            <a:avLst>
              <a:gd name="adj1" fmla="val -847060"/>
              <a:gd name="adj2" fmla="val 108620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5776" name="AutoShape 170"/>
          <p:cNvCxnSpPr>
            <a:cxnSpLocks noChangeShapeType="1"/>
            <a:stCxn id="25712" idx="3"/>
            <a:endCxn id="25700" idx="2"/>
          </p:cNvCxnSpPr>
          <p:nvPr/>
        </p:nvCxnSpPr>
        <p:spPr bwMode="auto">
          <a:xfrm>
            <a:off x="4627563" y="4595813"/>
            <a:ext cx="392112" cy="30162"/>
          </a:xfrm>
          <a:prstGeom prst="bentConnector4">
            <a:avLst>
              <a:gd name="adj1" fmla="val -4454"/>
              <a:gd name="adj2" fmla="val -973685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5777" name="AutoShape 173"/>
          <p:cNvCxnSpPr>
            <a:cxnSpLocks noChangeShapeType="1"/>
            <a:stCxn id="25729" idx="1"/>
            <a:endCxn id="25750" idx="0"/>
          </p:cNvCxnSpPr>
          <p:nvPr/>
        </p:nvCxnSpPr>
        <p:spPr bwMode="auto">
          <a:xfrm rot="10800000" flipH="1">
            <a:off x="7770813" y="4568825"/>
            <a:ext cx="714375" cy="26988"/>
          </a:xfrm>
          <a:prstGeom prst="bentConnector4">
            <a:avLst>
              <a:gd name="adj1" fmla="val 3551"/>
              <a:gd name="adj2" fmla="val 285294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5778" name="AutoShape 174"/>
          <p:cNvCxnSpPr>
            <a:cxnSpLocks noChangeShapeType="1"/>
            <a:stCxn id="25749" idx="2"/>
            <a:endCxn id="25759" idx="1"/>
          </p:cNvCxnSpPr>
          <p:nvPr/>
        </p:nvCxnSpPr>
        <p:spPr bwMode="auto">
          <a:xfrm rot="5400000" flipH="1" flipV="1">
            <a:off x="8792369" y="4433094"/>
            <a:ext cx="26987" cy="352425"/>
          </a:xfrm>
          <a:prstGeom prst="bentConnector4">
            <a:avLst>
              <a:gd name="adj1" fmla="val 1052940"/>
              <a:gd name="adj2" fmla="val 10765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25779" name="Text Box 182"/>
          <p:cNvSpPr txBox="1">
            <a:spLocks noChangeArrowheads="1"/>
          </p:cNvSpPr>
          <p:nvPr/>
        </p:nvSpPr>
        <p:spPr bwMode="auto">
          <a:xfrm>
            <a:off x="7848600" y="2971800"/>
            <a:ext cx="205105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 sz="1000"/>
              <a:t>Media conversion (Copper-Fiber)</a:t>
            </a:r>
          </a:p>
        </p:txBody>
      </p:sp>
      <p:sp>
        <p:nvSpPr>
          <p:cNvPr id="25782" name="Text Box 638"/>
          <p:cNvSpPr txBox="1">
            <a:spLocks noChangeArrowheads="1"/>
          </p:cNvSpPr>
          <p:nvPr/>
        </p:nvSpPr>
        <p:spPr bwMode="auto">
          <a:xfrm>
            <a:off x="6019800" y="5946775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Traffic Sink</a:t>
            </a:r>
          </a:p>
        </p:txBody>
      </p:sp>
      <p:sp>
        <p:nvSpPr>
          <p:cNvPr id="25783" name="Line 202"/>
          <p:cNvSpPr>
            <a:spLocks noChangeShapeType="1"/>
          </p:cNvSpPr>
          <p:nvPr/>
        </p:nvSpPr>
        <p:spPr bwMode="auto">
          <a:xfrm flipH="1">
            <a:off x="6248400" y="5565775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5784" name="Picture 208" descr="ANd9GcTIwUKwmP2YnsUgflo5U4XdrhtcOexi4K6Bei4Htkld_ZVG1osiecBBIWA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845800" y="4056063"/>
            <a:ext cx="70485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85" name="Rectangle 634"/>
          <p:cNvSpPr>
            <a:spLocks noChangeArrowheads="1"/>
          </p:cNvSpPr>
          <p:nvPr/>
        </p:nvSpPr>
        <p:spPr bwMode="auto">
          <a:xfrm>
            <a:off x="10820400" y="4284663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86" name="Rectangle 634"/>
          <p:cNvSpPr>
            <a:spLocks noChangeArrowheads="1"/>
          </p:cNvSpPr>
          <p:nvPr/>
        </p:nvSpPr>
        <p:spPr bwMode="auto">
          <a:xfrm>
            <a:off x="11353800" y="4060825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89" name="Rectangle 625"/>
          <p:cNvSpPr>
            <a:spLocks noChangeArrowheads="1"/>
          </p:cNvSpPr>
          <p:nvPr/>
        </p:nvSpPr>
        <p:spPr bwMode="auto">
          <a:xfrm flipV="1">
            <a:off x="6934200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90" name="Text Box 638"/>
          <p:cNvSpPr txBox="1">
            <a:spLocks noChangeArrowheads="1"/>
          </p:cNvSpPr>
          <p:nvPr/>
        </p:nvSpPr>
        <p:spPr bwMode="auto">
          <a:xfrm>
            <a:off x="7046913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5791" name="Diamond 966"/>
          <p:cNvSpPr>
            <a:spLocks noChangeArrowheads="1"/>
          </p:cNvSpPr>
          <p:nvPr/>
        </p:nvSpPr>
        <p:spPr bwMode="auto">
          <a:xfrm>
            <a:off x="7081838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5792" name="Elbow Connector 967"/>
          <p:cNvCxnSpPr>
            <a:cxnSpLocks noChangeShapeType="1"/>
            <a:stCxn id="25791" idx="1"/>
            <a:endCxn id="25795" idx="2"/>
          </p:cNvCxnSpPr>
          <p:nvPr/>
        </p:nvCxnSpPr>
        <p:spPr bwMode="auto">
          <a:xfrm rot="10800000">
            <a:off x="7067550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93" name="Elbow Connector 968"/>
          <p:cNvCxnSpPr>
            <a:cxnSpLocks noChangeShapeType="1"/>
            <a:stCxn id="25791" idx="3"/>
            <a:endCxn id="25794" idx="2"/>
          </p:cNvCxnSpPr>
          <p:nvPr/>
        </p:nvCxnSpPr>
        <p:spPr bwMode="auto">
          <a:xfrm flipV="1">
            <a:off x="7177088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94" name="Rectangle 633"/>
          <p:cNvSpPr>
            <a:spLocks noChangeArrowheads="1"/>
          </p:cNvSpPr>
          <p:nvPr/>
        </p:nvSpPr>
        <p:spPr bwMode="auto">
          <a:xfrm>
            <a:off x="7185025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95" name="Rectangle 634"/>
          <p:cNvSpPr>
            <a:spLocks noChangeArrowheads="1"/>
          </p:cNvSpPr>
          <p:nvPr/>
        </p:nvSpPr>
        <p:spPr bwMode="auto">
          <a:xfrm>
            <a:off x="7040563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96" name="Rectangle 363"/>
          <p:cNvSpPr>
            <a:spLocks noChangeArrowheads="1"/>
          </p:cNvSpPr>
          <p:nvPr/>
        </p:nvSpPr>
        <p:spPr bwMode="auto">
          <a:xfrm rot="-5400000">
            <a:off x="7104063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3" name="1779 Conector recto"/>
          <p:cNvCxnSpPr>
            <a:stCxn id="25791" idx="2"/>
            <a:endCxn id="25796" idx="3"/>
          </p:cNvCxnSpPr>
          <p:nvPr/>
        </p:nvCxnSpPr>
        <p:spPr>
          <a:xfrm>
            <a:off x="7129463" y="46894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98" name="Text Box 638"/>
          <p:cNvSpPr txBox="1">
            <a:spLocks noChangeArrowheads="1"/>
          </p:cNvSpPr>
          <p:nvPr/>
        </p:nvSpPr>
        <p:spPr bwMode="auto">
          <a:xfrm>
            <a:off x="7010400" y="5969000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Traffic Generator</a:t>
            </a:r>
          </a:p>
        </p:txBody>
      </p:sp>
      <p:sp>
        <p:nvSpPr>
          <p:cNvPr id="25799" name="Line 226"/>
          <p:cNvSpPr>
            <a:spLocks noChangeShapeType="1"/>
          </p:cNvSpPr>
          <p:nvPr/>
        </p:nvSpPr>
        <p:spPr bwMode="auto">
          <a:xfrm>
            <a:off x="7143750" y="4962525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5800" name="Text Box 638"/>
          <p:cNvSpPr txBox="1">
            <a:spLocks noChangeArrowheads="1"/>
          </p:cNvSpPr>
          <p:nvPr/>
        </p:nvSpPr>
        <p:spPr bwMode="auto">
          <a:xfrm>
            <a:off x="8942388" y="5791200"/>
            <a:ext cx="277812" cy="30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900" b="1">
                <a:cs typeface="Arial" charset="0"/>
              </a:rPr>
              <a:t>MU</a:t>
            </a:r>
          </a:p>
        </p:txBody>
      </p:sp>
      <p:cxnSp>
        <p:nvCxnSpPr>
          <p:cNvPr id="25801" name="AutoShape 229"/>
          <p:cNvCxnSpPr>
            <a:cxnSpLocks noChangeShapeType="1"/>
            <a:stCxn id="25699" idx="3"/>
            <a:endCxn id="25724" idx="0"/>
          </p:cNvCxnSpPr>
          <p:nvPr/>
        </p:nvCxnSpPr>
        <p:spPr bwMode="auto">
          <a:xfrm flipV="1">
            <a:off x="5191125" y="4572000"/>
            <a:ext cx="1038225" cy="26988"/>
          </a:xfrm>
          <a:prstGeom prst="bentConnector4">
            <a:avLst>
              <a:gd name="adj1" fmla="val -1838"/>
              <a:gd name="adj2" fmla="val 2852940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cxnSp>
        <p:nvCxnSpPr>
          <p:cNvPr id="25802" name="AutoShape 230"/>
          <p:cNvCxnSpPr>
            <a:cxnSpLocks noChangeShapeType="1"/>
            <a:stCxn id="25723" idx="0"/>
            <a:endCxn id="25795" idx="1"/>
          </p:cNvCxnSpPr>
          <p:nvPr/>
        </p:nvCxnSpPr>
        <p:spPr bwMode="auto">
          <a:xfrm rot="5400000" flipV="1">
            <a:off x="6693694" y="4252119"/>
            <a:ext cx="26988" cy="666750"/>
          </a:xfrm>
          <a:prstGeom prst="bentConnector4">
            <a:avLst>
              <a:gd name="adj1" fmla="val -2723532"/>
              <a:gd name="adj2" fmla="val 99046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5803" name="AutoShape 231"/>
          <p:cNvCxnSpPr>
            <a:cxnSpLocks noChangeShapeType="1"/>
            <a:stCxn id="25794" idx="2"/>
            <a:endCxn id="25730" idx="1"/>
          </p:cNvCxnSpPr>
          <p:nvPr/>
        </p:nvCxnSpPr>
        <p:spPr bwMode="auto">
          <a:xfrm rot="5400000" flipH="1" flipV="1">
            <a:off x="7404101" y="4403725"/>
            <a:ext cx="30162" cy="414337"/>
          </a:xfrm>
          <a:prstGeom prst="bentConnector4">
            <a:avLst>
              <a:gd name="adj1" fmla="val 2584208"/>
              <a:gd name="adj2" fmla="val 108426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5829" name="AutoShape 229"/>
          <p:cNvCxnSpPr>
            <a:cxnSpLocks noChangeShapeType="1"/>
            <a:stCxn id="25758" idx="3"/>
            <a:endCxn id="25770" idx="0"/>
          </p:cNvCxnSpPr>
          <p:nvPr/>
        </p:nvCxnSpPr>
        <p:spPr bwMode="auto">
          <a:xfrm flipV="1">
            <a:off x="9180513" y="4565650"/>
            <a:ext cx="828675" cy="30163"/>
          </a:xfrm>
          <a:prstGeom prst="bentConnector4">
            <a:avLst>
              <a:gd name="adj1" fmla="val -1153"/>
              <a:gd name="adj2" fmla="val 266315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</p:cxnSp>
      <p:cxnSp>
        <p:nvCxnSpPr>
          <p:cNvPr id="25830" name="AutoShape 230"/>
          <p:cNvCxnSpPr>
            <a:cxnSpLocks noChangeShapeType="1"/>
            <a:stCxn id="25769" idx="3"/>
            <a:endCxn id="25785" idx="0"/>
          </p:cNvCxnSpPr>
          <p:nvPr/>
        </p:nvCxnSpPr>
        <p:spPr bwMode="auto">
          <a:xfrm flipV="1">
            <a:off x="10180638" y="4284663"/>
            <a:ext cx="666750" cy="307975"/>
          </a:xfrm>
          <a:prstGeom prst="bentConnector4">
            <a:avLst>
              <a:gd name="adj1" fmla="val -1431"/>
              <a:gd name="adj2" fmla="val 254639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</p:cxnSp>
      <p:cxnSp>
        <p:nvCxnSpPr>
          <p:cNvPr id="25834" name="AutoShape 234"/>
          <p:cNvCxnSpPr>
            <a:cxnSpLocks noChangeShapeType="1"/>
            <a:stCxn id="25691" idx="1"/>
            <a:endCxn id="25786" idx="0"/>
          </p:cNvCxnSpPr>
          <p:nvPr/>
        </p:nvCxnSpPr>
        <p:spPr bwMode="auto">
          <a:xfrm rot="10800000" flipH="1">
            <a:off x="1773238" y="4060825"/>
            <a:ext cx="9607550" cy="501650"/>
          </a:xfrm>
          <a:prstGeom prst="bentConnector4">
            <a:avLst>
              <a:gd name="adj1" fmla="val -116"/>
              <a:gd name="adj2" fmla="val 458542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</p:cxnSp>
      <p:cxnSp>
        <p:nvCxnSpPr>
          <p:cNvPr id="25835" name="AutoShape 235"/>
          <p:cNvCxnSpPr>
            <a:cxnSpLocks noChangeShapeType="1"/>
            <a:stCxn id="25690" idx="2"/>
            <a:endCxn id="25741" idx="0"/>
          </p:cNvCxnSpPr>
          <p:nvPr/>
        </p:nvCxnSpPr>
        <p:spPr bwMode="auto">
          <a:xfrm rot="5400000" flipH="1" flipV="1">
            <a:off x="2356644" y="4153694"/>
            <a:ext cx="23813" cy="847725"/>
          </a:xfrm>
          <a:prstGeom prst="bentConnector5">
            <a:avLst>
              <a:gd name="adj1" fmla="val 179995"/>
              <a:gd name="adj2" fmla="val -1315"/>
              <a:gd name="adj3" fmla="val 2999995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</p:cxnSp>
      <p:cxnSp>
        <p:nvCxnSpPr>
          <p:cNvPr id="25836" name="AutoShape 236"/>
          <p:cNvCxnSpPr>
            <a:cxnSpLocks noChangeShapeType="1"/>
            <a:stCxn id="25705" idx="3"/>
            <a:endCxn id="25713" idx="0"/>
          </p:cNvCxnSpPr>
          <p:nvPr/>
        </p:nvCxnSpPr>
        <p:spPr bwMode="auto">
          <a:xfrm flipV="1">
            <a:off x="3595688" y="4568825"/>
            <a:ext cx="860425" cy="23813"/>
          </a:xfrm>
          <a:prstGeom prst="bentConnector4">
            <a:avLst>
              <a:gd name="adj1" fmla="val -4245"/>
              <a:gd name="adj2" fmla="val 3233333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</p:cxnSp>
      <p:sp>
        <p:nvSpPr>
          <p:cNvPr id="25837" name="Line 237"/>
          <p:cNvSpPr>
            <a:spLocks noChangeShapeType="1"/>
          </p:cNvSpPr>
          <p:nvPr/>
        </p:nvSpPr>
        <p:spPr bwMode="auto">
          <a:xfrm flipH="1">
            <a:off x="6553200" y="33528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5838" name="Line 238"/>
          <p:cNvSpPr>
            <a:spLocks noChangeShapeType="1"/>
          </p:cNvSpPr>
          <p:nvPr/>
        </p:nvSpPr>
        <p:spPr bwMode="auto">
          <a:xfrm>
            <a:off x="9982200" y="3200400"/>
            <a:ext cx="1066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50" name="Rectangle 625"/>
          <p:cNvSpPr>
            <a:spLocks noChangeArrowheads="1"/>
          </p:cNvSpPr>
          <p:nvPr/>
        </p:nvSpPr>
        <p:spPr bwMode="auto">
          <a:xfrm flipV="1">
            <a:off x="2546350" y="4098925"/>
            <a:ext cx="1311275" cy="314325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51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#2# </a:t>
            </a:r>
            <a:r>
              <a:rPr lang="en-US"/>
              <a:t>Optional IEEE1588 with IEC62439 over CIGRE2014 Network Topology</a:t>
            </a:r>
          </a:p>
        </p:txBody>
      </p:sp>
      <p:pic>
        <p:nvPicPr>
          <p:cNvPr id="33852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3225" y="7491413"/>
            <a:ext cx="12795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53" name="TextBox 1"/>
          <p:cNvSpPr txBox="1">
            <a:spLocks noChangeArrowheads="1"/>
          </p:cNvSpPr>
          <p:nvPr/>
        </p:nvSpPr>
        <p:spPr bwMode="auto">
          <a:xfrm>
            <a:off x="3505200" y="2590800"/>
            <a:ext cx="10223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HSR RING </a:t>
            </a:r>
          </a:p>
          <a:p>
            <a:r>
              <a:rPr lang="en-US" sz="1200" b="1">
                <a:solidFill>
                  <a:srgbClr val="000000"/>
                </a:solidFill>
              </a:rPr>
              <a:t>100Mbps </a:t>
            </a:r>
            <a:r>
              <a:rPr lang="en-US" sz="1200" b="1">
                <a:solidFill>
                  <a:schemeClr val="hlink"/>
                </a:solidFill>
              </a:rPr>
              <a:t>Fiber</a:t>
            </a:r>
            <a:r>
              <a:rPr lang="en-US" sz="1200" b="1"/>
              <a:t>/</a:t>
            </a:r>
            <a:r>
              <a:rPr lang="en-US" sz="1200" b="1">
                <a:solidFill>
                  <a:srgbClr val="FF0000"/>
                </a:solidFill>
              </a:rPr>
              <a:t>Copper</a:t>
            </a:r>
          </a:p>
        </p:txBody>
      </p:sp>
      <p:pic>
        <p:nvPicPr>
          <p:cNvPr id="33854" name="Picture 47" descr="http://www.pressreleasefinder.com/logos/GE_Digital_Energy_PRF.gif"/>
          <p:cNvPicPr>
            <a:picLocks noChangeAspect="1" noChangeArrowheads="1"/>
          </p:cNvPicPr>
          <p:nvPr/>
        </p:nvPicPr>
        <p:blipFill>
          <a:blip r:embed="rId5"/>
          <a:srcRect t="12500" b="12500"/>
          <a:stretch>
            <a:fillRect/>
          </a:stretch>
        </p:blipFill>
        <p:spPr bwMode="auto">
          <a:xfrm>
            <a:off x="1057275" y="7315200"/>
            <a:ext cx="1228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55" name="Picture 5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0" y="7391400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56" name="Rectangle 625"/>
          <p:cNvSpPr>
            <a:spLocks noChangeArrowheads="1"/>
          </p:cNvSpPr>
          <p:nvPr/>
        </p:nvSpPr>
        <p:spPr bwMode="auto">
          <a:xfrm flipV="1">
            <a:off x="4114800" y="4087813"/>
            <a:ext cx="1462088" cy="3151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57" name="Rectangle 625"/>
          <p:cNvSpPr>
            <a:spLocks noChangeArrowheads="1"/>
          </p:cNvSpPr>
          <p:nvPr/>
        </p:nvSpPr>
        <p:spPr bwMode="auto">
          <a:xfrm flipV="1">
            <a:off x="1374775" y="4087813"/>
            <a:ext cx="768350" cy="3151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58" name="Rectangle 625"/>
          <p:cNvSpPr>
            <a:spLocks noChangeArrowheads="1"/>
          </p:cNvSpPr>
          <p:nvPr/>
        </p:nvSpPr>
        <p:spPr bwMode="auto">
          <a:xfrm flipV="1">
            <a:off x="5791200" y="4087813"/>
            <a:ext cx="2286000" cy="3151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33859" name="Group 1225"/>
          <p:cNvGrpSpPr>
            <a:grpSpLocks/>
          </p:cNvGrpSpPr>
          <p:nvPr/>
        </p:nvGrpSpPr>
        <p:grpSpPr bwMode="auto">
          <a:xfrm>
            <a:off x="4572000" y="6008688"/>
            <a:ext cx="593725" cy="182562"/>
            <a:chOff x="1712640" y="1155462"/>
            <a:chExt cx="594035" cy="182563"/>
          </a:xfrm>
        </p:grpSpPr>
        <p:sp>
          <p:nvSpPr>
            <p:cNvPr id="33997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33998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34007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4008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3999" name="Group 1228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34004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34005" name="Straight Connector 1234"/>
              <p:cNvCxnSpPr>
                <a:cxnSpLocks noChangeShapeType="1"/>
                <a:stCxn id="34004" idx="1"/>
                <a:endCxn id="34004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4006" name="Straight Connector 1235"/>
              <p:cNvCxnSpPr>
                <a:cxnSpLocks noChangeShapeType="1"/>
                <a:stCxn id="34004" idx="7"/>
                <a:endCxn id="34004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34000" name="Group 1229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34001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34002" name="Straight Connector 1231"/>
              <p:cNvCxnSpPr>
                <a:cxnSpLocks noChangeShapeType="1"/>
                <a:stCxn id="34001" idx="1"/>
                <a:endCxn id="34001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4003" name="Straight Connector 1232"/>
              <p:cNvCxnSpPr>
                <a:cxnSpLocks noChangeShapeType="1"/>
                <a:stCxn id="34001" idx="7"/>
                <a:endCxn id="34001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33860" name="Rectangle 363"/>
          <p:cNvSpPr>
            <a:spLocks noChangeArrowheads="1"/>
          </p:cNvSpPr>
          <p:nvPr/>
        </p:nvSpPr>
        <p:spPr bwMode="auto">
          <a:xfrm>
            <a:off x="4667250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1" name="Rectangle 363"/>
          <p:cNvSpPr>
            <a:spLocks noChangeArrowheads="1"/>
          </p:cNvSpPr>
          <p:nvPr/>
        </p:nvSpPr>
        <p:spPr bwMode="auto">
          <a:xfrm>
            <a:off x="4721225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2" name="Rectangle 363"/>
          <p:cNvSpPr>
            <a:spLocks noChangeArrowheads="1"/>
          </p:cNvSpPr>
          <p:nvPr/>
        </p:nvSpPr>
        <p:spPr bwMode="auto">
          <a:xfrm>
            <a:off x="4775200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3" name="Rectangle 363"/>
          <p:cNvSpPr>
            <a:spLocks noChangeArrowheads="1"/>
          </p:cNvSpPr>
          <p:nvPr/>
        </p:nvSpPr>
        <p:spPr bwMode="auto">
          <a:xfrm>
            <a:off x="4829175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4" name="Rectangle 363"/>
          <p:cNvSpPr>
            <a:spLocks noChangeArrowheads="1"/>
          </p:cNvSpPr>
          <p:nvPr/>
        </p:nvSpPr>
        <p:spPr bwMode="auto">
          <a:xfrm>
            <a:off x="4883150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5" name="Rectangle 363"/>
          <p:cNvSpPr>
            <a:spLocks noChangeArrowheads="1"/>
          </p:cNvSpPr>
          <p:nvPr/>
        </p:nvSpPr>
        <p:spPr bwMode="auto">
          <a:xfrm>
            <a:off x="4938713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6" name="Rectangle 363"/>
          <p:cNvSpPr>
            <a:spLocks noChangeArrowheads="1"/>
          </p:cNvSpPr>
          <p:nvPr/>
        </p:nvSpPr>
        <p:spPr bwMode="auto">
          <a:xfrm>
            <a:off x="4991100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33867" name="Group 1264"/>
          <p:cNvGrpSpPr>
            <a:grpSpLocks/>
          </p:cNvGrpSpPr>
          <p:nvPr/>
        </p:nvGrpSpPr>
        <p:grpSpPr bwMode="auto">
          <a:xfrm>
            <a:off x="6192838" y="6013450"/>
            <a:ext cx="595312" cy="182563"/>
            <a:chOff x="1712640" y="1155462"/>
            <a:chExt cx="594035" cy="182563"/>
          </a:xfrm>
        </p:grpSpPr>
        <p:sp>
          <p:nvSpPr>
            <p:cNvPr id="33985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33986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33995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3996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3987" name="Group 1267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33992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33993" name="Straight Connector 1273"/>
              <p:cNvCxnSpPr>
                <a:cxnSpLocks noChangeShapeType="1"/>
                <a:stCxn id="33992" idx="1"/>
                <a:endCxn id="33992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3994" name="Straight Connector 1274"/>
              <p:cNvCxnSpPr>
                <a:cxnSpLocks noChangeShapeType="1"/>
                <a:stCxn id="33992" idx="7"/>
                <a:endCxn id="33992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33988" name="Group 1268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33989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33990" name="Straight Connector 1270"/>
              <p:cNvCxnSpPr>
                <a:cxnSpLocks noChangeShapeType="1"/>
                <a:stCxn id="33989" idx="1"/>
                <a:endCxn id="33989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3991" name="Straight Connector 1271"/>
              <p:cNvCxnSpPr>
                <a:cxnSpLocks noChangeShapeType="1"/>
                <a:stCxn id="33989" idx="7"/>
                <a:endCxn id="33989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33868" name="Rectangle 363"/>
          <p:cNvSpPr>
            <a:spLocks noChangeArrowheads="1"/>
          </p:cNvSpPr>
          <p:nvPr/>
        </p:nvSpPr>
        <p:spPr bwMode="auto">
          <a:xfrm>
            <a:off x="6289675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9" name="Rectangle 363"/>
          <p:cNvSpPr>
            <a:spLocks noChangeArrowheads="1"/>
          </p:cNvSpPr>
          <p:nvPr/>
        </p:nvSpPr>
        <p:spPr bwMode="auto">
          <a:xfrm>
            <a:off x="6343650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0" name="Rectangle 363"/>
          <p:cNvSpPr>
            <a:spLocks noChangeArrowheads="1"/>
          </p:cNvSpPr>
          <p:nvPr/>
        </p:nvSpPr>
        <p:spPr bwMode="auto">
          <a:xfrm>
            <a:off x="6397625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1" name="Rectangle 363"/>
          <p:cNvSpPr>
            <a:spLocks noChangeArrowheads="1"/>
          </p:cNvSpPr>
          <p:nvPr/>
        </p:nvSpPr>
        <p:spPr bwMode="auto">
          <a:xfrm>
            <a:off x="6451600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2" name="Rectangle 363"/>
          <p:cNvSpPr>
            <a:spLocks noChangeArrowheads="1"/>
          </p:cNvSpPr>
          <p:nvPr/>
        </p:nvSpPr>
        <p:spPr bwMode="auto">
          <a:xfrm>
            <a:off x="6505575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3" name="Rectangle 363"/>
          <p:cNvSpPr>
            <a:spLocks noChangeArrowheads="1"/>
          </p:cNvSpPr>
          <p:nvPr/>
        </p:nvSpPr>
        <p:spPr bwMode="auto">
          <a:xfrm>
            <a:off x="6561138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4" name="Rectangle 363"/>
          <p:cNvSpPr>
            <a:spLocks noChangeArrowheads="1"/>
          </p:cNvSpPr>
          <p:nvPr/>
        </p:nvSpPr>
        <p:spPr bwMode="auto">
          <a:xfrm>
            <a:off x="6613525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5" name="TextBox 744"/>
          <p:cNvSpPr txBox="1">
            <a:spLocks noChangeArrowheads="1"/>
          </p:cNvSpPr>
          <p:nvPr/>
        </p:nvSpPr>
        <p:spPr bwMode="auto">
          <a:xfrm>
            <a:off x="6278563" y="5838825"/>
            <a:ext cx="8080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sp>
        <p:nvSpPr>
          <p:cNvPr id="33876" name="TextBox 744"/>
          <p:cNvSpPr txBox="1">
            <a:spLocks noChangeArrowheads="1"/>
          </p:cNvSpPr>
          <p:nvPr/>
        </p:nvSpPr>
        <p:spPr bwMode="auto">
          <a:xfrm>
            <a:off x="4114800" y="5827713"/>
            <a:ext cx="8080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graphicFrame>
        <p:nvGraphicFramePr>
          <p:cNvPr id="33848" name="Object 56"/>
          <p:cNvGraphicFramePr>
            <a:graphicFrameLocks noChangeAspect="1"/>
          </p:cNvGraphicFramePr>
          <p:nvPr/>
        </p:nvGraphicFramePr>
        <p:xfrm>
          <a:off x="4711700" y="6597650"/>
          <a:ext cx="279400" cy="266700"/>
        </p:xfrm>
        <a:graphic>
          <a:graphicData uri="http://schemas.openxmlformats.org/presentationml/2006/ole">
            <p:oleObj spid="_x0000_s33848" name="Image" r:id="rId7" imgW="2539683" imgH="2374603" progId="">
              <p:embed/>
            </p:oleObj>
          </a:graphicData>
        </a:graphic>
      </p:graphicFrame>
      <p:graphicFrame>
        <p:nvGraphicFramePr>
          <p:cNvPr id="33849" name="Object 57"/>
          <p:cNvGraphicFramePr>
            <a:graphicFrameLocks noChangeAspect="1"/>
          </p:cNvGraphicFramePr>
          <p:nvPr/>
        </p:nvGraphicFramePr>
        <p:xfrm>
          <a:off x="6578600" y="6600825"/>
          <a:ext cx="279400" cy="266700"/>
        </p:xfrm>
        <a:graphic>
          <a:graphicData uri="http://schemas.openxmlformats.org/presentationml/2006/ole">
            <p:oleObj spid="_x0000_s33849" name="Image" r:id="rId8" imgW="2539683" imgH="2374603" progId="">
              <p:embed/>
            </p:oleObj>
          </a:graphicData>
        </a:graphic>
      </p:graphicFrame>
      <p:sp>
        <p:nvSpPr>
          <p:cNvPr id="33877" name="Rectangle 625"/>
          <p:cNvSpPr>
            <a:spLocks noChangeArrowheads="1"/>
          </p:cNvSpPr>
          <p:nvPr/>
        </p:nvSpPr>
        <p:spPr bwMode="auto">
          <a:xfrm flipV="1">
            <a:off x="1630363" y="4575175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878" name="Text Box 638"/>
          <p:cNvSpPr txBox="1">
            <a:spLocks noChangeArrowheads="1"/>
          </p:cNvSpPr>
          <p:nvPr/>
        </p:nvSpPr>
        <p:spPr bwMode="auto">
          <a:xfrm>
            <a:off x="1665288" y="4643438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879" name="Diamond 966"/>
          <p:cNvSpPr>
            <a:spLocks noChangeArrowheads="1"/>
          </p:cNvSpPr>
          <p:nvPr/>
        </p:nvSpPr>
        <p:spPr bwMode="auto">
          <a:xfrm>
            <a:off x="1747838" y="4632325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880" name="Rectangle 633"/>
          <p:cNvSpPr>
            <a:spLocks noChangeArrowheads="1"/>
          </p:cNvSpPr>
          <p:nvPr/>
        </p:nvSpPr>
        <p:spPr bwMode="auto">
          <a:xfrm>
            <a:off x="1851025" y="4554538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881" name="Rectangle 634"/>
          <p:cNvSpPr>
            <a:spLocks noChangeArrowheads="1"/>
          </p:cNvSpPr>
          <p:nvPr/>
        </p:nvSpPr>
        <p:spPr bwMode="auto">
          <a:xfrm>
            <a:off x="1706563" y="4554538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882" name="Elbow Connector 967"/>
          <p:cNvCxnSpPr>
            <a:cxnSpLocks noChangeShapeType="1"/>
            <a:stCxn id="33879" idx="1"/>
            <a:endCxn id="33881" idx="2"/>
          </p:cNvCxnSpPr>
          <p:nvPr/>
        </p:nvCxnSpPr>
        <p:spPr bwMode="auto">
          <a:xfrm rot="10800000">
            <a:off x="1733550" y="4608513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883" name="Elbow Connector 968"/>
          <p:cNvCxnSpPr>
            <a:cxnSpLocks noChangeShapeType="1"/>
            <a:stCxn id="33879" idx="3"/>
            <a:endCxn id="33880" idx="2"/>
          </p:cNvCxnSpPr>
          <p:nvPr/>
        </p:nvCxnSpPr>
        <p:spPr bwMode="auto">
          <a:xfrm flipV="1">
            <a:off x="1843088" y="4608513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884" name="Rectangle 625"/>
          <p:cNvSpPr>
            <a:spLocks noChangeArrowheads="1"/>
          </p:cNvSpPr>
          <p:nvPr/>
        </p:nvSpPr>
        <p:spPr bwMode="auto">
          <a:xfrm flipV="1">
            <a:off x="4886325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85" name="Text Box 638"/>
          <p:cNvSpPr txBox="1">
            <a:spLocks noChangeArrowheads="1"/>
          </p:cNvSpPr>
          <p:nvPr/>
        </p:nvSpPr>
        <p:spPr bwMode="auto">
          <a:xfrm>
            <a:off x="4999038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3886" name="Diamond 966"/>
          <p:cNvSpPr>
            <a:spLocks noChangeArrowheads="1"/>
          </p:cNvSpPr>
          <p:nvPr/>
        </p:nvSpPr>
        <p:spPr bwMode="auto">
          <a:xfrm>
            <a:off x="5033963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3887" name="Elbow Connector 967"/>
          <p:cNvCxnSpPr>
            <a:cxnSpLocks noChangeShapeType="1"/>
            <a:stCxn id="33886" idx="1"/>
            <a:endCxn id="33890" idx="2"/>
          </p:cNvCxnSpPr>
          <p:nvPr/>
        </p:nvCxnSpPr>
        <p:spPr bwMode="auto">
          <a:xfrm rot="10800000">
            <a:off x="5019675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888" name="Elbow Connector 968"/>
          <p:cNvCxnSpPr>
            <a:cxnSpLocks noChangeShapeType="1"/>
            <a:stCxn id="33886" idx="3"/>
            <a:endCxn id="33889" idx="2"/>
          </p:cNvCxnSpPr>
          <p:nvPr/>
        </p:nvCxnSpPr>
        <p:spPr bwMode="auto">
          <a:xfrm flipV="1">
            <a:off x="5129213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889" name="Rectangle 633"/>
          <p:cNvSpPr>
            <a:spLocks noChangeArrowheads="1"/>
          </p:cNvSpPr>
          <p:nvPr/>
        </p:nvSpPr>
        <p:spPr bwMode="auto">
          <a:xfrm>
            <a:off x="5137150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890" name="Rectangle 634"/>
          <p:cNvSpPr>
            <a:spLocks noChangeArrowheads="1"/>
          </p:cNvSpPr>
          <p:nvPr/>
        </p:nvSpPr>
        <p:spPr bwMode="auto">
          <a:xfrm>
            <a:off x="4992688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891" name="Rectangle 363"/>
          <p:cNvSpPr>
            <a:spLocks noChangeArrowheads="1"/>
          </p:cNvSpPr>
          <p:nvPr/>
        </p:nvSpPr>
        <p:spPr bwMode="auto">
          <a:xfrm rot="-5400000">
            <a:off x="5041900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92" name="Rectangle 625"/>
          <p:cNvSpPr>
            <a:spLocks noChangeArrowheads="1"/>
          </p:cNvSpPr>
          <p:nvPr/>
        </p:nvSpPr>
        <p:spPr bwMode="auto">
          <a:xfrm flipV="1">
            <a:off x="3368675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893" name="Text Box 638"/>
          <p:cNvSpPr txBox="1">
            <a:spLocks noChangeArrowheads="1"/>
          </p:cNvSpPr>
          <p:nvPr/>
        </p:nvSpPr>
        <p:spPr bwMode="auto">
          <a:xfrm>
            <a:off x="3403600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894" name="Diamond 966"/>
          <p:cNvSpPr>
            <a:spLocks noChangeArrowheads="1"/>
          </p:cNvSpPr>
          <p:nvPr/>
        </p:nvSpPr>
        <p:spPr bwMode="auto">
          <a:xfrm>
            <a:off x="3486150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895" name="Rectangle 633"/>
          <p:cNvSpPr>
            <a:spLocks noChangeArrowheads="1"/>
          </p:cNvSpPr>
          <p:nvPr/>
        </p:nvSpPr>
        <p:spPr bwMode="auto">
          <a:xfrm>
            <a:off x="3589338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896" name="Rectangle 634"/>
          <p:cNvSpPr>
            <a:spLocks noChangeArrowheads="1"/>
          </p:cNvSpPr>
          <p:nvPr/>
        </p:nvSpPr>
        <p:spPr bwMode="auto">
          <a:xfrm>
            <a:off x="3444875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897" name="Elbow Connector 967"/>
          <p:cNvCxnSpPr>
            <a:cxnSpLocks noChangeShapeType="1"/>
            <a:stCxn id="33894" idx="1"/>
            <a:endCxn id="33896" idx="2"/>
          </p:cNvCxnSpPr>
          <p:nvPr/>
        </p:nvCxnSpPr>
        <p:spPr bwMode="auto">
          <a:xfrm rot="10800000">
            <a:off x="3471863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898" name="Elbow Connector 968"/>
          <p:cNvCxnSpPr>
            <a:cxnSpLocks noChangeShapeType="1"/>
            <a:stCxn id="33894" idx="3"/>
            <a:endCxn id="33895" idx="2"/>
          </p:cNvCxnSpPr>
          <p:nvPr/>
        </p:nvCxnSpPr>
        <p:spPr bwMode="auto">
          <a:xfrm flipV="1">
            <a:off x="3581400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899" name="Rectangle 625"/>
          <p:cNvSpPr>
            <a:spLocks noChangeArrowheads="1"/>
          </p:cNvSpPr>
          <p:nvPr/>
        </p:nvSpPr>
        <p:spPr bwMode="auto">
          <a:xfrm flipV="1">
            <a:off x="4352925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00" name="Text Box 638"/>
          <p:cNvSpPr txBox="1">
            <a:spLocks noChangeArrowheads="1"/>
          </p:cNvSpPr>
          <p:nvPr/>
        </p:nvSpPr>
        <p:spPr bwMode="auto">
          <a:xfrm>
            <a:off x="4387850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901" name="Diamond 966"/>
          <p:cNvSpPr>
            <a:spLocks noChangeArrowheads="1"/>
          </p:cNvSpPr>
          <p:nvPr/>
        </p:nvSpPr>
        <p:spPr bwMode="auto">
          <a:xfrm>
            <a:off x="447040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02" name="Rectangle 633"/>
          <p:cNvSpPr>
            <a:spLocks noChangeArrowheads="1"/>
          </p:cNvSpPr>
          <p:nvPr/>
        </p:nvSpPr>
        <p:spPr bwMode="auto">
          <a:xfrm>
            <a:off x="457358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03" name="Rectangle 634"/>
          <p:cNvSpPr>
            <a:spLocks noChangeArrowheads="1"/>
          </p:cNvSpPr>
          <p:nvPr/>
        </p:nvSpPr>
        <p:spPr bwMode="auto">
          <a:xfrm>
            <a:off x="442912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904" name="Elbow Connector 967"/>
          <p:cNvCxnSpPr>
            <a:cxnSpLocks noChangeShapeType="1"/>
            <a:stCxn id="33901" idx="1"/>
            <a:endCxn id="33903" idx="2"/>
          </p:cNvCxnSpPr>
          <p:nvPr/>
        </p:nvCxnSpPr>
        <p:spPr bwMode="auto">
          <a:xfrm rot="10800000">
            <a:off x="4456113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05" name="Elbow Connector 968"/>
          <p:cNvCxnSpPr>
            <a:cxnSpLocks noChangeShapeType="1"/>
            <a:stCxn id="33901" idx="3"/>
            <a:endCxn id="33902" idx="2"/>
          </p:cNvCxnSpPr>
          <p:nvPr/>
        </p:nvCxnSpPr>
        <p:spPr bwMode="auto">
          <a:xfrm flipV="1">
            <a:off x="456565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06" name="Rectangle 363"/>
          <p:cNvSpPr>
            <a:spLocks noChangeArrowheads="1"/>
          </p:cNvSpPr>
          <p:nvPr/>
        </p:nvSpPr>
        <p:spPr bwMode="auto">
          <a:xfrm>
            <a:off x="4965700" y="598805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907" name="Rectangle 625"/>
          <p:cNvSpPr>
            <a:spLocks noChangeArrowheads="1"/>
          </p:cNvSpPr>
          <p:nvPr/>
        </p:nvSpPr>
        <p:spPr bwMode="auto">
          <a:xfrm flipV="1">
            <a:off x="6096000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908" name="Text Box 638"/>
          <p:cNvSpPr txBox="1">
            <a:spLocks noChangeArrowheads="1"/>
          </p:cNvSpPr>
          <p:nvPr/>
        </p:nvSpPr>
        <p:spPr bwMode="auto">
          <a:xfrm>
            <a:off x="6200775" y="4651375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3909" name="Diamond 966"/>
          <p:cNvSpPr>
            <a:spLocks noChangeArrowheads="1"/>
          </p:cNvSpPr>
          <p:nvPr/>
        </p:nvSpPr>
        <p:spPr bwMode="auto">
          <a:xfrm>
            <a:off x="6243638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3910" name="Elbow Connector 967"/>
          <p:cNvCxnSpPr>
            <a:cxnSpLocks noChangeShapeType="1"/>
            <a:stCxn id="33909" idx="1"/>
            <a:endCxn id="33913" idx="2"/>
          </p:cNvCxnSpPr>
          <p:nvPr/>
        </p:nvCxnSpPr>
        <p:spPr bwMode="auto">
          <a:xfrm rot="10800000">
            <a:off x="6229350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11" name="Elbow Connector 968"/>
          <p:cNvCxnSpPr>
            <a:cxnSpLocks noChangeShapeType="1"/>
            <a:stCxn id="33909" idx="3"/>
            <a:endCxn id="33912" idx="2"/>
          </p:cNvCxnSpPr>
          <p:nvPr/>
        </p:nvCxnSpPr>
        <p:spPr bwMode="auto">
          <a:xfrm flipV="1">
            <a:off x="6338888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12" name="Rectangle 633"/>
          <p:cNvSpPr>
            <a:spLocks noChangeArrowheads="1"/>
          </p:cNvSpPr>
          <p:nvPr/>
        </p:nvSpPr>
        <p:spPr bwMode="auto">
          <a:xfrm>
            <a:off x="6346825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13" name="Rectangle 634"/>
          <p:cNvSpPr>
            <a:spLocks noChangeArrowheads="1"/>
          </p:cNvSpPr>
          <p:nvPr/>
        </p:nvSpPr>
        <p:spPr bwMode="auto">
          <a:xfrm>
            <a:off x="6202363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14" name="Rectangle 363"/>
          <p:cNvSpPr>
            <a:spLocks noChangeArrowheads="1"/>
          </p:cNvSpPr>
          <p:nvPr/>
        </p:nvSpPr>
        <p:spPr bwMode="auto">
          <a:xfrm rot="-5400000">
            <a:off x="6265863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915" name="Rectangle 625"/>
          <p:cNvSpPr>
            <a:spLocks noChangeArrowheads="1"/>
          </p:cNvSpPr>
          <p:nvPr/>
        </p:nvSpPr>
        <p:spPr bwMode="auto">
          <a:xfrm flipV="1">
            <a:off x="755015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16" name="Text Box 638"/>
          <p:cNvSpPr txBox="1">
            <a:spLocks noChangeArrowheads="1"/>
          </p:cNvSpPr>
          <p:nvPr/>
        </p:nvSpPr>
        <p:spPr bwMode="auto">
          <a:xfrm>
            <a:off x="758507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917" name="Diamond 966"/>
          <p:cNvSpPr>
            <a:spLocks noChangeArrowheads="1"/>
          </p:cNvSpPr>
          <p:nvPr/>
        </p:nvSpPr>
        <p:spPr bwMode="auto">
          <a:xfrm>
            <a:off x="766762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18" name="Rectangle 633"/>
          <p:cNvSpPr>
            <a:spLocks noChangeArrowheads="1"/>
          </p:cNvSpPr>
          <p:nvPr/>
        </p:nvSpPr>
        <p:spPr bwMode="auto">
          <a:xfrm>
            <a:off x="777081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19" name="Rectangle 634"/>
          <p:cNvSpPr>
            <a:spLocks noChangeArrowheads="1"/>
          </p:cNvSpPr>
          <p:nvPr/>
        </p:nvSpPr>
        <p:spPr bwMode="auto">
          <a:xfrm>
            <a:off x="762635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920" name="Elbow Connector 968"/>
          <p:cNvCxnSpPr>
            <a:cxnSpLocks noChangeShapeType="1"/>
            <a:stCxn id="33917" idx="3"/>
            <a:endCxn id="33918" idx="2"/>
          </p:cNvCxnSpPr>
          <p:nvPr/>
        </p:nvCxnSpPr>
        <p:spPr bwMode="auto">
          <a:xfrm flipV="1">
            <a:off x="776287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21" name="Rectangle 363"/>
          <p:cNvSpPr>
            <a:spLocks noChangeArrowheads="1"/>
          </p:cNvSpPr>
          <p:nvPr/>
        </p:nvSpPr>
        <p:spPr bwMode="auto">
          <a:xfrm>
            <a:off x="6276975" y="59912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1777" name="1776 Conector recto"/>
          <p:cNvCxnSpPr>
            <a:endCxn id="33891" idx="3"/>
          </p:cNvCxnSpPr>
          <p:nvPr/>
        </p:nvCxnSpPr>
        <p:spPr>
          <a:xfrm flipH="1">
            <a:off x="5068888" y="4689475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0" name="1779 Conector recto"/>
          <p:cNvCxnSpPr>
            <a:stCxn id="33909" idx="2"/>
            <a:endCxn id="33914" idx="3"/>
          </p:cNvCxnSpPr>
          <p:nvPr/>
        </p:nvCxnSpPr>
        <p:spPr>
          <a:xfrm>
            <a:off x="6291263" y="46894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924" name="Picture 4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67025" y="7385050"/>
            <a:ext cx="6858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25" name="Rectangle 625"/>
          <p:cNvSpPr>
            <a:spLocks noChangeArrowheads="1"/>
          </p:cNvSpPr>
          <p:nvPr/>
        </p:nvSpPr>
        <p:spPr bwMode="auto">
          <a:xfrm flipV="1">
            <a:off x="2736850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26" name="Text Box 638"/>
          <p:cNvSpPr txBox="1">
            <a:spLocks noChangeArrowheads="1"/>
          </p:cNvSpPr>
          <p:nvPr/>
        </p:nvSpPr>
        <p:spPr bwMode="auto">
          <a:xfrm>
            <a:off x="2771775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927" name="Diamond 966"/>
          <p:cNvSpPr>
            <a:spLocks noChangeArrowheads="1"/>
          </p:cNvSpPr>
          <p:nvPr/>
        </p:nvSpPr>
        <p:spPr bwMode="auto">
          <a:xfrm>
            <a:off x="2854325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28" name="Rectangle 633"/>
          <p:cNvSpPr>
            <a:spLocks noChangeArrowheads="1"/>
          </p:cNvSpPr>
          <p:nvPr/>
        </p:nvSpPr>
        <p:spPr bwMode="auto">
          <a:xfrm>
            <a:off x="2957513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29" name="Rectangle 634"/>
          <p:cNvSpPr>
            <a:spLocks noChangeArrowheads="1"/>
          </p:cNvSpPr>
          <p:nvPr/>
        </p:nvSpPr>
        <p:spPr bwMode="auto">
          <a:xfrm>
            <a:off x="2813050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930" name="Elbow Connector 967"/>
          <p:cNvCxnSpPr>
            <a:cxnSpLocks noChangeShapeType="1"/>
            <a:stCxn id="33927" idx="1"/>
            <a:endCxn id="33929" idx="2"/>
          </p:cNvCxnSpPr>
          <p:nvPr/>
        </p:nvCxnSpPr>
        <p:spPr bwMode="auto">
          <a:xfrm rot="10800000">
            <a:off x="2840038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31" name="Elbow Connector 968"/>
          <p:cNvCxnSpPr>
            <a:cxnSpLocks noChangeShapeType="1"/>
            <a:stCxn id="33927" idx="3"/>
            <a:endCxn id="33928" idx="2"/>
          </p:cNvCxnSpPr>
          <p:nvPr/>
        </p:nvCxnSpPr>
        <p:spPr bwMode="auto">
          <a:xfrm flipV="1">
            <a:off x="2949575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32" name="Line 116"/>
          <p:cNvSpPr>
            <a:spLocks noChangeShapeType="1"/>
          </p:cNvSpPr>
          <p:nvPr/>
        </p:nvSpPr>
        <p:spPr bwMode="auto">
          <a:xfrm>
            <a:off x="4864100" y="62166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33" name="Line 117"/>
          <p:cNvSpPr>
            <a:spLocks noChangeShapeType="1"/>
          </p:cNvSpPr>
          <p:nvPr/>
        </p:nvSpPr>
        <p:spPr bwMode="auto">
          <a:xfrm>
            <a:off x="6553200" y="62230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33935" name="AutoShape 145"/>
          <p:cNvCxnSpPr>
            <a:cxnSpLocks noChangeShapeType="1"/>
            <a:stCxn id="33896" idx="0"/>
            <a:endCxn id="33928" idx="3"/>
          </p:cNvCxnSpPr>
          <p:nvPr/>
        </p:nvCxnSpPr>
        <p:spPr bwMode="auto">
          <a:xfrm rot="-5400000" flipH="1" flipV="1">
            <a:off x="3228182" y="4348956"/>
            <a:ext cx="26988" cy="460375"/>
          </a:xfrm>
          <a:prstGeom prst="bentConnector4">
            <a:avLst>
              <a:gd name="adj1" fmla="val -847060"/>
              <a:gd name="adj2" fmla="val 108620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33937" name="AutoShape 148"/>
          <p:cNvCxnSpPr>
            <a:cxnSpLocks noChangeShapeType="1"/>
            <a:stCxn id="33902" idx="3"/>
            <a:endCxn id="33890" idx="2"/>
          </p:cNvCxnSpPr>
          <p:nvPr/>
        </p:nvCxnSpPr>
        <p:spPr bwMode="auto">
          <a:xfrm>
            <a:off x="4627563" y="4595813"/>
            <a:ext cx="392112" cy="30162"/>
          </a:xfrm>
          <a:prstGeom prst="bentConnector4">
            <a:avLst>
              <a:gd name="adj1" fmla="val -4454"/>
              <a:gd name="adj2" fmla="val -973685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sp>
        <p:nvSpPr>
          <p:cNvPr id="33938" name="Text Box 151"/>
          <p:cNvSpPr txBox="1">
            <a:spLocks noChangeArrowheads="1"/>
          </p:cNvSpPr>
          <p:nvPr/>
        </p:nvSpPr>
        <p:spPr bwMode="auto">
          <a:xfrm>
            <a:off x="6629400" y="3022600"/>
            <a:ext cx="205105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 sz="1000"/>
              <a:t>Media conversion (Copper-Fiber)</a:t>
            </a:r>
          </a:p>
        </p:txBody>
      </p:sp>
      <p:sp>
        <p:nvSpPr>
          <p:cNvPr id="33939" name="Text Box 638"/>
          <p:cNvSpPr txBox="1">
            <a:spLocks noChangeArrowheads="1"/>
          </p:cNvSpPr>
          <p:nvPr/>
        </p:nvSpPr>
        <p:spPr bwMode="auto">
          <a:xfrm>
            <a:off x="5943600" y="6604000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Traffic Generator</a:t>
            </a:r>
          </a:p>
        </p:txBody>
      </p:sp>
      <p:sp>
        <p:nvSpPr>
          <p:cNvPr id="33940" name="Line 155"/>
          <p:cNvSpPr>
            <a:spLocks noChangeShapeType="1"/>
          </p:cNvSpPr>
          <p:nvPr/>
        </p:nvSpPr>
        <p:spPr bwMode="auto">
          <a:xfrm flipH="1">
            <a:off x="6172200" y="62230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41" name="Rectangle 625"/>
          <p:cNvSpPr>
            <a:spLocks noChangeArrowheads="1"/>
          </p:cNvSpPr>
          <p:nvPr/>
        </p:nvSpPr>
        <p:spPr bwMode="auto">
          <a:xfrm flipV="1">
            <a:off x="6934200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942" name="Text Box 638"/>
          <p:cNvSpPr txBox="1">
            <a:spLocks noChangeArrowheads="1"/>
          </p:cNvSpPr>
          <p:nvPr/>
        </p:nvSpPr>
        <p:spPr bwMode="auto">
          <a:xfrm>
            <a:off x="7046913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3943" name="Diamond 966"/>
          <p:cNvSpPr>
            <a:spLocks noChangeArrowheads="1"/>
          </p:cNvSpPr>
          <p:nvPr/>
        </p:nvSpPr>
        <p:spPr bwMode="auto">
          <a:xfrm>
            <a:off x="7081838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3944" name="Elbow Connector 967"/>
          <p:cNvCxnSpPr>
            <a:cxnSpLocks noChangeShapeType="1"/>
            <a:stCxn id="33943" idx="1"/>
            <a:endCxn id="33947" idx="2"/>
          </p:cNvCxnSpPr>
          <p:nvPr/>
        </p:nvCxnSpPr>
        <p:spPr bwMode="auto">
          <a:xfrm rot="10800000">
            <a:off x="7067550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45" name="Elbow Connector 968"/>
          <p:cNvCxnSpPr>
            <a:cxnSpLocks noChangeShapeType="1"/>
            <a:stCxn id="33943" idx="3"/>
            <a:endCxn id="33946" idx="2"/>
          </p:cNvCxnSpPr>
          <p:nvPr/>
        </p:nvCxnSpPr>
        <p:spPr bwMode="auto">
          <a:xfrm flipV="1">
            <a:off x="7177088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46" name="Rectangle 633"/>
          <p:cNvSpPr>
            <a:spLocks noChangeArrowheads="1"/>
          </p:cNvSpPr>
          <p:nvPr/>
        </p:nvSpPr>
        <p:spPr bwMode="auto">
          <a:xfrm>
            <a:off x="7185025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47" name="Rectangle 634"/>
          <p:cNvSpPr>
            <a:spLocks noChangeArrowheads="1"/>
          </p:cNvSpPr>
          <p:nvPr/>
        </p:nvSpPr>
        <p:spPr bwMode="auto">
          <a:xfrm>
            <a:off x="7040563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48" name="Rectangle 363"/>
          <p:cNvSpPr>
            <a:spLocks noChangeArrowheads="1"/>
          </p:cNvSpPr>
          <p:nvPr/>
        </p:nvSpPr>
        <p:spPr bwMode="auto">
          <a:xfrm rot="-5400000">
            <a:off x="7104063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" name="1779 Conector recto"/>
          <p:cNvCxnSpPr>
            <a:stCxn id="33943" idx="2"/>
            <a:endCxn id="33948" idx="3"/>
          </p:cNvCxnSpPr>
          <p:nvPr/>
        </p:nvCxnSpPr>
        <p:spPr>
          <a:xfrm>
            <a:off x="7129463" y="46894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50" name="Text Box 638"/>
          <p:cNvSpPr txBox="1">
            <a:spLocks noChangeArrowheads="1"/>
          </p:cNvSpPr>
          <p:nvPr/>
        </p:nvSpPr>
        <p:spPr bwMode="auto">
          <a:xfrm>
            <a:off x="6934200" y="6626225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Master 1588</a:t>
            </a:r>
          </a:p>
        </p:txBody>
      </p:sp>
      <p:cxnSp>
        <p:nvCxnSpPr>
          <p:cNvPr id="33951" name="AutoShape 178"/>
          <p:cNvCxnSpPr>
            <a:cxnSpLocks noChangeShapeType="1"/>
            <a:stCxn id="33889" idx="3"/>
            <a:endCxn id="33913" idx="0"/>
          </p:cNvCxnSpPr>
          <p:nvPr/>
        </p:nvCxnSpPr>
        <p:spPr bwMode="auto">
          <a:xfrm flipV="1">
            <a:off x="5191125" y="4572000"/>
            <a:ext cx="1038225" cy="26988"/>
          </a:xfrm>
          <a:prstGeom prst="bentConnector4">
            <a:avLst>
              <a:gd name="adj1" fmla="val -1838"/>
              <a:gd name="adj2" fmla="val 2852940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cxnSp>
        <p:nvCxnSpPr>
          <p:cNvPr id="33952" name="AutoShape 179"/>
          <p:cNvCxnSpPr>
            <a:cxnSpLocks noChangeShapeType="1"/>
            <a:stCxn id="33912" idx="0"/>
            <a:endCxn id="33947" idx="1"/>
          </p:cNvCxnSpPr>
          <p:nvPr/>
        </p:nvCxnSpPr>
        <p:spPr bwMode="auto">
          <a:xfrm rot="5400000" flipV="1">
            <a:off x="6693694" y="4252119"/>
            <a:ext cx="26988" cy="666750"/>
          </a:xfrm>
          <a:prstGeom prst="bentConnector4">
            <a:avLst>
              <a:gd name="adj1" fmla="val -2723532"/>
              <a:gd name="adj2" fmla="val 99046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33953" name="AutoShape 180"/>
          <p:cNvCxnSpPr>
            <a:cxnSpLocks noChangeShapeType="1"/>
            <a:stCxn id="33946" idx="2"/>
            <a:endCxn id="33919" idx="1"/>
          </p:cNvCxnSpPr>
          <p:nvPr/>
        </p:nvCxnSpPr>
        <p:spPr bwMode="auto">
          <a:xfrm rot="5400000" flipH="1" flipV="1">
            <a:off x="7404101" y="4403725"/>
            <a:ext cx="30162" cy="414337"/>
          </a:xfrm>
          <a:prstGeom prst="bentConnector4">
            <a:avLst>
              <a:gd name="adj1" fmla="val 2584208"/>
              <a:gd name="adj2" fmla="val 108426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pic>
        <p:nvPicPr>
          <p:cNvPr id="33954" name="Picture 181" descr="ANd9GcTIwUKwmP2YnsUgflo5U4XdrhtcOexi4K6Bei4Htkld_ZVG1osiecBBIWA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483600" y="4343400"/>
            <a:ext cx="7048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55" name="Rectangle 634"/>
          <p:cNvSpPr>
            <a:spLocks noChangeArrowheads="1"/>
          </p:cNvSpPr>
          <p:nvPr/>
        </p:nvSpPr>
        <p:spPr bwMode="auto">
          <a:xfrm>
            <a:off x="8458200" y="45720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56" name="Rectangle 634"/>
          <p:cNvSpPr>
            <a:spLocks noChangeArrowheads="1"/>
          </p:cNvSpPr>
          <p:nvPr/>
        </p:nvSpPr>
        <p:spPr bwMode="auto">
          <a:xfrm>
            <a:off x="9058275" y="45720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57" name="Line 184"/>
          <p:cNvSpPr>
            <a:spLocks noChangeShapeType="1"/>
          </p:cNvSpPr>
          <p:nvPr/>
        </p:nvSpPr>
        <p:spPr bwMode="auto">
          <a:xfrm flipH="1">
            <a:off x="64770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58" name="Line 185"/>
          <p:cNvSpPr>
            <a:spLocks noChangeShapeType="1"/>
          </p:cNvSpPr>
          <p:nvPr/>
        </p:nvSpPr>
        <p:spPr bwMode="auto">
          <a:xfrm>
            <a:off x="8229600" y="33528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cxnSp>
        <p:nvCxnSpPr>
          <p:cNvPr id="33959" name="AutoShape 186"/>
          <p:cNvCxnSpPr>
            <a:cxnSpLocks noChangeShapeType="1"/>
            <a:stCxn id="33918" idx="1"/>
            <a:endCxn id="33955" idx="0"/>
          </p:cNvCxnSpPr>
          <p:nvPr/>
        </p:nvCxnSpPr>
        <p:spPr bwMode="auto">
          <a:xfrm rot="10800000" flipH="1">
            <a:off x="7770813" y="4572000"/>
            <a:ext cx="714375" cy="23813"/>
          </a:xfrm>
          <a:prstGeom prst="bentConnector4">
            <a:avLst>
              <a:gd name="adj1" fmla="val 4000"/>
              <a:gd name="adj2" fmla="val 318666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33961" name="AutoShape 189"/>
          <p:cNvCxnSpPr>
            <a:cxnSpLocks noChangeShapeType="1"/>
            <a:stCxn id="33891" idx="2"/>
            <a:endCxn id="33906" idx="0"/>
          </p:cNvCxnSpPr>
          <p:nvPr/>
        </p:nvCxnSpPr>
        <p:spPr bwMode="auto">
          <a:xfrm flipH="1">
            <a:off x="4992688" y="4999038"/>
            <a:ext cx="103187" cy="989012"/>
          </a:xfrm>
          <a:prstGeom prst="bentConnector4">
            <a:avLst>
              <a:gd name="adj1" fmla="val 36921"/>
              <a:gd name="adj2" fmla="val 5136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62" name="AutoShape 190"/>
          <p:cNvCxnSpPr>
            <a:cxnSpLocks noChangeShapeType="1"/>
            <a:stCxn id="33914" idx="2"/>
            <a:endCxn id="33921" idx="0"/>
          </p:cNvCxnSpPr>
          <p:nvPr/>
        </p:nvCxnSpPr>
        <p:spPr bwMode="auto">
          <a:xfrm flipH="1">
            <a:off x="6303963" y="4999038"/>
            <a:ext cx="15875" cy="992187"/>
          </a:xfrm>
          <a:prstGeom prst="bentConnector4">
            <a:avLst>
              <a:gd name="adj1" fmla="val -60000"/>
              <a:gd name="adj2" fmla="val 5136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63" name="Rectangle 634"/>
          <p:cNvSpPr>
            <a:spLocks noChangeArrowheads="1"/>
          </p:cNvSpPr>
          <p:nvPr/>
        </p:nvSpPr>
        <p:spPr bwMode="auto">
          <a:xfrm>
            <a:off x="7143750" y="6581775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964" name="AutoShape 192"/>
          <p:cNvCxnSpPr>
            <a:cxnSpLocks noChangeShapeType="1"/>
          </p:cNvCxnSpPr>
          <p:nvPr/>
        </p:nvCxnSpPr>
        <p:spPr bwMode="auto">
          <a:xfrm rot="10800000" flipH="1" flipV="1">
            <a:off x="7123113" y="4999038"/>
            <a:ext cx="39687" cy="1609725"/>
          </a:xfrm>
          <a:prstGeom prst="bentConnector3">
            <a:avLst>
              <a:gd name="adj1" fmla="val 9599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65" name="Rectangle 634"/>
          <p:cNvSpPr>
            <a:spLocks noChangeArrowheads="1"/>
          </p:cNvSpPr>
          <p:nvPr/>
        </p:nvSpPr>
        <p:spPr bwMode="auto">
          <a:xfrm>
            <a:off x="2867025" y="4956175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66" name="Rectangle 634"/>
          <p:cNvSpPr>
            <a:spLocks noChangeArrowheads="1"/>
          </p:cNvSpPr>
          <p:nvPr/>
        </p:nvSpPr>
        <p:spPr bwMode="auto">
          <a:xfrm>
            <a:off x="3524250" y="4956175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67" name="Rectangle 634"/>
          <p:cNvSpPr>
            <a:spLocks noChangeArrowheads="1"/>
          </p:cNvSpPr>
          <p:nvPr/>
        </p:nvSpPr>
        <p:spPr bwMode="auto">
          <a:xfrm>
            <a:off x="1781175" y="493395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68" name="Rectangle 634"/>
          <p:cNvSpPr>
            <a:spLocks noChangeArrowheads="1"/>
          </p:cNvSpPr>
          <p:nvPr/>
        </p:nvSpPr>
        <p:spPr bwMode="auto">
          <a:xfrm>
            <a:off x="4514850" y="49530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69" name="Rectangle 634"/>
          <p:cNvSpPr>
            <a:spLocks noChangeArrowheads="1"/>
          </p:cNvSpPr>
          <p:nvPr/>
        </p:nvSpPr>
        <p:spPr bwMode="auto">
          <a:xfrm>
            <a:off x="7696200" y="49530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70" name="Text Box 198"/>
          <p:cNvSpPr txBox="1">
            <a:spLocks noChangeArrowheads="1"/>
          </p:cNvSpPr>
          <p:nvPr/>
        </p:nvSpPr>
        <p:spPr bwMode="auto">
          <a:xfrm>
            <a:off x="8534400" y="5029200"/>
            <a:ext cx="8175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/>
              <a:t>PPS</a:t>
            </a:r>
          </a:p>
        </p:txBody>
      </p:sp>
      <p:pic>
        <p:nvPicPr>
          <p:cNvPr id="33971" name="Picture 199" descr="ANd9GcTK3jYvh5oueHHoQ6O_048zrCMPOtDe7AujghIeyYTMRw3TBEoK9MqcQX0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287000" y="4876800"/>
            <a:ext cx="1695450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72" name="Line 208"/>
          <p:cNvSpPr>
            <a:spLocks noChangeShapeType="1"/>
          </p:cNvSpPr>
          <p:nvPr/>
        </p:nvSpPr>
        <p:spPr bwMode="auto">
          <a:xfrm>
            <a:off x="7715250" y="4953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73" name="Line 210"/>
          <p:cNvSpPr>
            <a:spLocks noChangeShapeType="1"/>
          </p:cNvSpPr>
          <p:nvPr/>
        </p:nvSpPr>
        <p:spPr bwMode="auto">
          <a:xfrm>
            <a:off x="7715250" y="51054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4" name="Line 211"/>
          <p:cNvSpPr>
            <a:spLocks noChangeShapeType="1"/>
          </p:cNvSpPr>
          <p:nvPr/>
        </p:nvSpPr>
        <p:spPr bwMode="auto">
          <a:xfrm>
            <a:off x="4552950" y="5181600"/>
            <a:ext cx="571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5" name="Line 212"/>
          <p:cNvSpPr>
            <a:spLocks noChangeShapeType="1"/>
          </p:cNvSpPr>
          <p:nvPr/>
        </p:nvSpPr>
        <p:spPr bwMode="auto">
          <a:xfrm>
            <a:off x="3552825" y="5276850"/>
            <a:ext cx="678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6" name="Line 213"/>
          <p:cNvSpPr>
            <a:spLocks noChangeShapeType="1"/>
          </p:cNvSpPr>
          <p:nvPr/>
        </p:nvSpPr>
        <p:spPr bwMode="auto">
          <a:xfrm>
            <a:off x="2895600" y="5362575"/>
            <a:ext cx="7413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7" name="Line 214"/>
          <p:cNvSpPr>
            <a:spLocks noChangeShapeType="1"/>
          </p:cNvSpPr>
          <p:nvPr/>
        </p:nvSpPr>
        <p:spPr bwMode="auto">
          <a:xfrm>
            <a:off x="1814513" y="5438775"/>
            <a:ext cx="8493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8" name="Line 215"/>
          <p:cNvSpPr>
            <a:spLocks noChangeShapeType="1"/>
          </p:cNvSpPr>
          <p:nvPr/>
        </p:nvSpPr>
        <p:spPr bwMode="auto">
          <a:xfrm>
            <a:off x="4543425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81" name="Line 218"/>
          <p:cNvSpPr>
            <a:spLocks noChangeShapeType="1"/>
          </p:cNvSpPr>
          <p:nvPr/>
        </p:nvSpPr>
        <p:spPr bwMode="auto">
          <a:xfrm>
            <a:off x="1809750" y="4991100"/>
            <a:ext cx="0" cy="449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82" name="Line 219"/>
          <p:cNvSpPr>
            <a:spLocks noChangeShapeType="1"/>
          </p:cNvSpPr>
          <p:nvPr/>
        </p:nvSpPr>
        <p:spPr bwMode="auto">
          <a:xfrm>
            <a:off x="7467600" y="67818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83" name="Line 220"/>
          <p:cNvSpPr>
            <a:spLocks noChangeShapeType="1"/>
          </p:cNvSpPr>
          <p:nvPr/>
        </p:nvSpPr>
        <p:spPr bwMode="auto">
          <a:xfrm flipV="1">
            <a:off x="9601200" y="5562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84" name="Line 221"/>
          <p:cNvSpPr>
            <a:spLocks noChangeShapeType="1"/>
          </p:cNvSpPr>
          <p:nvPr/>
        </p:nvSpPr>
        <p:spPr bwMode="auto">
          <a:xfrm>
            <a:off x="9601200" y="5562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4010" name="Line 218"/>
          <p:cNvSpPr>
            <a:spLocks noChangeShapeType="1"/>
          </p:cNvSpPr>
          <p:nvPr/>
        </p:nvSpPr>
        <p:spPr bwMode="auto">
          <a:xfrm>
            <a:off x="3552825" y="502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4011" name="Line 219"/>
          <p:cNvSpPr>
            <a:spLocks noChangeShapeType="1"/>
          </p:cNvSpPr>
          <p:nvPr/>
        </p:nvSpPr>
        <p:spPr bwMode="auto">
          <a:xfrm>
            <a:off x="2895600" y="4967288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cxnSp>
        <p:nvCxnSpPr>
          <p:cNvPr id="34012" name="AutoShape 220"/>
          <p:cNvCxnSpPr>
            <a:cxnSpLocks noChangeShapeType="1"/>
            <a:stCxn id="33880" idx="2"/>
            <a:endCxn id="33929" idx="0"/>
          </p:cNvCxnSpPr>
          <p:nvPr/>
        </p:nvCxnSpPr>
        <p:spPr bwMode="auto">
          <a:xfrm rot="5400000" flipH="1" flipV="1">
            <a:off x="2337594" y="4106069"/>
            <a:ext cx="42863" cy="962025"/>
          </a:xfrm>
          <a:prstGeom prst="bentConnector5">
            <a:avLst>
              <a:gd name="adj1" fmla="val 99995"/>
              <a:gd name="adj2" fmla="val 491"/>
              <a:gd name="adj3" fmla="val 1774074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</p:cxnSp>
      <p:cxnSp>
        <p:nvCxnSpPr>
          <p:cNvPr id="34013" name="AutoShape 221"/>
          <p:cNvCxnSpPr>
            <a:cxnSpLocks noChangeShapeType="1"/>
            <a:stCxn id="33881" idx="1"/>
            <a:endCxn id="0" idx="3"/>
          </p:cNvCxnSpPr>
          <p:nvPr/>
        </p:nvCxnSpPr>
        <p:spPr bwMode="auto">
          <a:xfrm rot="10800000" flipH="1">
            <a:off x="1706563" y="4564063"/>
            <a:ext cx="7481887" cy="17462"/>
          </a:xfrm>
          <a:prstGeom prst="bentConnector5">
            <a:avLst>
              <a:gd name="adj1" fmla="val -3056"/>
              <a:gd name="adj2" fmla="val 12581815"/>
              <a:gd name="adj3" fmla="val 103056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</p:cxnSp>
      <p:pic>
        <p:nvPicPr>
          <p:cNvPr id="34014" name="Picture 1135" descr="F:\maciejgoraj\Conferences\2012\UCA Iug 2012\Logos Participants JPG\omicron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358063" y="6853238"/>
            <a:ext cx="54768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#3#</a:t>
            </a:r>
            <a:r>
              <a:rPr lang="en-US"/>
              <a:t> Optional 1G HSR IEEE1588 P2P test</a:t>
            </a:r>
          </a:p>
        </p:txBody>
      </p:sp>
      <p:pic>
        <p:nvPicPr>
          <p:cNvPr id="35842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0675" y="6324600"/>
            <a:ext cx="12795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Box 1"/>
          <p:cNvSpPr txBox="1">
            <a:spLocks noChangeArrowheads="1"/>
          </p:cNvSpPr>
          <p:nvPr/>
        </p:nvSpPr>
        <p:spPr bwMode="auto">
          <a:xfrm>
            <a:off x="5334000" y="3048000"/>
            <a:ext cx="10223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HSR RING </a:t>
            </a:r>
          </a:p>
          <a:p>
            <a:r>
              <a:rPr lang="en-US" sz="1200" b="1">
                <a:solidFill>
                  <a:srgbClr val="000000"/>
                </a:solidFill>
              </a:rPr>
              <a:t>1Gbps </a:t>
            </a:r>
            <a:r>
              <a:rPr lang="en-US" sz="1200" b="1">
                <a:solidFill>
                  <a:srgbClr val="FF0000"/>
                </a:solidFill>
              </a:rPr>
              <a:t>copper</a:t>
            </a:r>
          </a:p>
        </p:txBody>
      </p:sp>
      <p:pic>
        <p:nvPicPr>
          <p:cNvPr id="35844" name="Picture 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6248400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ectangle 625"/>
          <p:cNvSpPr>
            <a:spLocks noChangeArrowheads="1"/>
          </p:cNvSpPr>
          <p:nvPr/>
        </p:nvSpPr>
        <p:spPr bwMode="auto">
          <a:xfrm flipV="1">
            <a:off x="4283075" y="4087813"/>
            <a:ext cx="838200" cy="2008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46" name="Rectangle 625"/>
          <p:cNvSpPr>
            <a:spLocks noChangeArrowheads="1"/>
          </p:cNvSpPr>
          <p:nvPr/>
        </p:nvSpPr>
        <p:spPr bwMode="auto">
          <a:xfrm flipV="1">
            <a:off x="5410200" y="4087813"/>
            <a:ext cx="2286000" cy="2008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47" name="Rectangle 625"/>
          <p:cNvSpPr>
            <a:spLocks noChangeArrowheads="1"/>
          </p:cNvSpPr>
          <p:nvPr/>
        </p:nvSpPr>
        <p:spPr bwMode="auto">
          <a:xfrm flipV="1">
            <a:off x="452120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48" name="Text Box 638"/>
          <p:cNvSpPr txBox="1">
            <a:spLocks noChangeArrowheads="1"/>
          </p:cNvSpPr>
          <p:nvPr/>
        </p:nvSpPr>
        <p:spPr bwMode="auto">
          <a:xfrm>
            <a:off x="455612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5849" name="Diamond 966"/>
          <p:cNvSpPr>
            <a:spLocks noChangeArrowheads="1"/>
          </p:cNvSpPr>
          <p:nvPr/>
        </p:nvSpPr>
        <p:spPr bwMode="auto">
          <a:xfrm>
            <a:off x="463867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50" name="Rectangle 633"/>
          <p:cNvSpPr>
            <a:spLocks noChangeArrowheads="1"/>
          </p:cNvSpPr>
          <p:nvPr/>
        </p:nvSpPr>
        <p:spPr bwMode="auto">
          <a:xfrm>
            <a:off x="474186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51" name="Rectangle 634"/>
          <p:cNvSpPr>
            <a:spLocks noChangeArrowheads="1"/>
          </p:cNvSpPr>
          <p:nvPr/>
        </p:nvSpPr>
        <p:spPr bwMode="auto">
          <a:xfrm>
            <a:off x="459740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5852" name="Elbow Connector 967"/>
          <p:cNvCxnSpPr>
            <a:cxnSpLocks noChangeShapeType="1"/>
            <a:stCxn id="35849" idx="1"/>
            <a:endCxn id="35851" idx="2"/>
          </p:cNvCxnSpPr>
          <p:nvPr/>
        </p:nvCxnSpPr>
        <p:spPr bwMode="auto">
          <a:xfrm rot="10800000">
            <a:off x="462438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5853" name="Elbow Connector 968"/>
          <p:cNvCxnSpPr>
            <a:cxnSpLocks noChangeShapeType="1"/>
            <a:stCxn id="35849" idx="3"/>
            <a:endCxn id="35850" idx="2"/>
          </p:cNvCxnSpPr>
          <p:nvPr/>
        </p:nvCxnSpPr>
        <p:spPr bwMode="auto">
          <a:xfrm flipV="1">
            <a:off x="473392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5854" name="Rectangle 625"/>
          <p:cNvSpPr>
            <a:spLocks noChangeArrowheads="1"/>
          </p:cNvSpPr>
          <p:nvPr/>
        </p:nvSpPr>
        <p:spPr bwMode="auto">
          <a:xfrm flipV="1">
            <a:off x="5715000" y="458946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55" name="Text Box 638"/>
          <p:cNvSpPr txBox="1">
            <a:spLocks noChangeArrowheads="1"/>
          </p:cNvSpPr>
          <p:nvPr/>
        </p:nvSpPr>
        <p:spPr bwMode="auto">
          <a:xfrm>
            <a:off x="5819775" y="4648200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5856" name="Diamond 966"/>
          <p:cNvSpPr>
            <a:spLocks noChangeArrowheads="1"/>
          </p:cNvSpPr>
          <p:nvPr/>
        </p:nvSpPr>
        <p:spPr bwMode="auto">
          <a:xfrm>
            <a:off x="5862638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5857" name="Elbow Connector 967"/>
          <p:cNvCxnSpPr>
            <a:cxnSpLocks noChangeShapeType="1"/>
            <a:stCxn id="35856" idx="1"/>
            <a:endCxn id="35860" idx="2"/>
          </p:cNvCxnSpPr>
          <p:nvPr/>
        </p:nvCxnSpPr>
        <p:spPr bwMode="auto">
          <a:xfrm rot="10800000">
            <a:off x="5848350" y="4622800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5858" name="Elbow Connector 968"/>
          <p:cNvCxnSpPr>
            <a:cxnSpLocks noChangeShapeType="1"/>
            <a:stCxn id="35856" idx="3"/>
            <a:endCxn id="35859" idx="2"/>
          </p:cNvCxnSpPr>
          <p:nvPr/>
        </p:nvCxnSpPr>
        <p:spPr bwMode="auto">
          <a:xfrm flipV="1">
            <a:off x="5957888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5859" name="Rectangle 633"/>
          <p:cNvSpPr>
            <a:spLocks noChangeArrowheads="1"/>
          </p:cNvSpPr>
          <p:nvPr/>
        </p:nvSpPr>
        <p:spPr bwMode="auto">
          <a:xfrm>
            <a:off x="5965825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60" name="Rectangle 634"/>
          <p:cNvSpPr>
            <a:spLocks noChangeArrowheads="1"/>
          </p:cNvSpPr>
          <p:nvPr/>
        </p:nvSpPr>
        <p:spPr bwMode="auto">
          <a:xfrm>
            <a:off x="5821363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61" name="Rectangle 363"/>
          <p:cNvSpPr>
            <a:spLocks noChangeArrowheads="1"/>
          </p:cNvSpPr>
          <p:nvPr/>
        </p:nvSpPr>
        <p:spPr bwMode="auto">
          <a:xfrm rot="-5400000">
            <a:off x="5884863" y="496887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62" name="Rectangle 625"/>
          <p:cNvSpPr>
            <a:spLocks noChangeArrowheads="1"/>
          </p:cNvSpPr>
          <p:nvPr/>
        </p:nvSpPr>
        <p:spPr bwMode="auto">
          <a:xfrm flipV="1">
            <a:off x="640715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63" name="Text Box 638"/>
          <p:cNvSpPr txBox="1">
            <a:spLocks noChangeArrowheads="1"/>
          </p:cNvSpPr>
          <p:nvPr/>
        </p:nvSpPr>
        <p:spPr bwMode="auto">
          <a:xfrm>
            <a:off x="644207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5864" name="Diamond 966"/>
          <p:cNvSpPr>
            <a:spLocks noChangeArrowheads="1"/>
          </p:cNvSpPr>
          <p:nvPr/>
        </p:nvSpPr>
        <p:spPr bwMode="auto">
          <a:xfrm>
            <a:off x="652462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65" name="Rectangle 633"/>
          <p:cNvSpPr>
            <a:spLocks noChangeArrowheads="1"/>
          </p:cNvSpPr>
          <p:nvPr/>
        </p:nvSpPr>
        <p:spPr bwMode="auto">
          <a:xfrm>
            <a:off x="662781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66" name="Rectangle 634"/>
          <p:cNvSpPr>
            <a:spLocks noChangeArrowheads="1"/>
          </p:cNvSpPr>
          <p:nvPr/>
        </p:nvSpPr>
        <p:spPr bwMode="auto">
          <a:xfrm>
            <a:off x="648335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5867" name="Elbow Connector 967"/>
          <p:cNvCxnSpPr>
            <a:cxnSpLocks noChangeShapeType="1"/>
            <a:stCxn id="35864" idx="1"/>
            <a:endCxn id="35866" idx="2"/>
          </p:cNvCxnSpPr>
          <p:nvPr/>
        </p:nvCxnSpPr>
        <p:spPr bwMode="auto">
          <a:xfrm rot="10800000">
            <a:off x="651033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5868" name="Elbow Connector 968"/>
          <p:cNvCxnSpPr>
            <a:cxnSpLocks noChangeShapeType="1"/>
            <a:stCxn id="35864" idx="3"/>
            <a:endCxn id="35865" idx="2"/>
          </p:cNvCxnSpPr>
          <p:nvPr/>
        </p:nvCxnSpPr>
        <p:spPr bwMode="auto">
          <a:xfrm flipV="1">
            <a:off x="661987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780" name="1779 Conector recto"/>
          <p:cNvCxnSpPr>
            <a:stCxn id="35856" idx="2"/>
            <a:endCxn id="35861" idx="3"/>
          </p:cNvCxnSpPr>
          <p:nvPr/>
        </p:nvCxnSpPr>
        <p:spPr>
          <a:xfrm>
            <a:off x="5910263" y="4686300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70" name="AutoShape 57"/>
          <p:cNvCxnSpPr>
            <a:cxnSpLocks noChangeShapeType="1"/>
            <a:stCxn id="35859" idx="0"/>
            <a:endCxn id="35866" idx="3"/>
          </p:cNvCxnSpPr>
          <p:nvPr/>
        </p:nvCxnSpPr>
        <p:spPr bwMode="auto">
          <a:xfrm rot="5400000" flipV="1">
            <a:off x="6251575" y="4310063"/>
            <a:ext cx="26988" cy="544512"/>
          </a:xfrm>
          <a:prstGeom prst="bentConnector4">
            <a:avLst>
              <a:gd name="adj1" fmla="val -847060"/>
              <a:gd name="adj2" fmla="val 9650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35871" name="Text Box 638"/>
          <p:cNvSpPr txBox="1">
            <a:spLocks noChangeArrowheads="1"/>
          </p:cNvSpPr>
          <p:nvPr/>
        </p:nvSpPr>
        <p:spPr bwMode="auto">
          <a:xfrm>
            <a:off x="5638800" y="5711825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1588 Master 1G</a:t>
            </a:r>
          </a:p>
        </p:txBody>
      </p:sp>
      <p:pic>
        <p:nvPicPr>
          <p:cNvPr id="35872" name="Picture 59" descr="ANd9GcTK3jYvh5oueHHoQ6O_048zrCMPOtDe7AujghIeyYTMRw3TBEoK9MqcQX0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353550" y="4900613"/>
            <a:ext cx="169545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873" name="AutoShape 60"/>
          <p:cNvCxnSpPr>
            <a:cxnSpLocks noChangeShapeType="1"/>
            <a:stCxn id="35850" idx="0"/>
            <a:endCxn id="35860" idx="0"/>
          </p:cNvCxnSpPr>
          <p:nvPr/>
        </p:nvCxnSpPr>
        <p:spPr bwMode="auto">
          <a:xfrm rot="5400000" flipV="1">
            <a:off x="5307806" y="4029869"/>
            <a:ext cx="1588" cy="1079500"/>
          </a:xfrm>
          <a:prstGeom prst="bentConnector3">
            <a:avLst>
              <a:gd name="adj1" fmla="val -46800014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35874" name="Line 62"/>
          <p:cNvSpPr>
            <a:spLocks noChangeShapeType="1"/>
          </p:cNvSpPr>
          <p:nvPr/>
        </p:nvSpPr>
        <p:spPr bwMode="auto">
          <a:xfrm>
            <a:off x="5905500" y="501015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75" name="Line 63"/>
          <p:cNvSpPr>
            <a:spLocks noChangeShapeType="1"/>
          </p:cNvSpPr>
          <p:nvPr/>
        </p:nvSpPr>
        <p:spPr bwMode="auto">
          <a:xfrm>
            <a:off x="6553200" y="4991100"/>
            <a:ext cx="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76" name="Line 64"/>
          <p:cNvSpPr>
            <a:spLocks noChangeShapeType="1"/>
          </p:cNvSpPr>
          <p:nvPr/>
        </p:nvSpPr>
        <p:spPr bwMode="auto">
          <a:xfrm>
            <a:off x="6553200" y="51816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5877" name="Line 65"/>
          <p:cNvSpPr>
            <a:spLocks noChangeShapeType="1"/>
          </p:cNvSpPr>
          <p:nvPr/>
        </p:nvSpPr>
        <p:spPr bwMode="auto">
          <a:xfrm flipH="1">
            <a:off x="4724400" y="5257800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78" name="Line 72"/>
          <p:cNvSpPr>
            <a:spLocks noChangeShapeType="1"/>
          </p:cNvSpPr>
          <p:nvPr/>
        </p:nvSpPr>
        <p:spPr bwMode="auto">
          <a:xfrm flipV="1">
            <a:off x="4724400" y="49625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79" name="Text Box 73"/>
          <p:cNvSpPr txBox="1">
            <a:spLocks noChangeArrowheads="1"/>
          </p:cNvSpPr>
          <p:nvPr/>
        </p:nvSpPr>
        <p:spPr bwMode="auto">
          <a:xfrm>
            <a:off x="8326438" y="5165725"/>
            <a:ext cx="8175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/>
              <a:t>PPS</a:t>
            </a:r>
          </a:p>
        </p:txBody>
      </p:sp>
      <p:sp>
        <p:nvSpPr>
          <p:cNvPr id="35880" name="Rectangle 625"/>
          <p:cNvSpPr>
            <a:spLocks noChangeArrowheads="1"/>
          </p:cNvSpPr>
          <p:nvPr/>
        </p:nvSpPr>
        <p:spPr bwMode="auto">
          <a:xfrm flipV="1">
            <a:off x="6942138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81" name="Text Box 638"/>
          <p:cNvSpPr txBox="1">
            <a:spLocks noChangeArrowheads="1"/>
          </p:cNvSpPr>
          <p:nvPr/>
        </p:nvSpPr>
        <p:spPr bwMode="auto">
          <a:xfrm>
            <a:off x="7046913" y="4651375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5882" name="Diamond 966"/>
          <p:cNvSpPr>
            <a:spLocks noChangeArrowheads="1"/>
          </p:cNvSpPr>
          <p:nvPr/>
        </p:nvSpPr>
        <p:spPr bwMode="auto">
          <a:xfrm>
            <a:off x="7089775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5883" name="Elbow Connector 967"/>
          <p:cNvCxnSpPr>
            <a:cxnSpLocks noChangeShapeType="1"/>
            <a:stCxn id="35882" idx="1"/>
            <a:endCxn id="35886" idx="2"/>
          </p:cNvCxnSpPr>
          <p:nvPr/>
        </p:nvCxnSpPr>
        <p:spPr bwMode="auto">
          <a:xfrm rot="10800000">
            <a:off x="7075488" y="462597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5884" name="Elbow Connector 968"/>
          <p:cNvCxnSpPr>
            <a:cxnSpLocks noChangeShapeType="1"/>
            <a:stCxn id="35882" idx="3"/>
            <a:endCxn id="35885" idx="2"/>
          </p:cNvCxnSpPr>
          <p:nvPr/>
        </p:nvCxnSpPr>
        <p:spPr bwMode="auto">
          <a:xfrm flipV="1">
            <a:off x="7185025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5885" name="Rectangle 633"/>
          <p:cNvSpPr>
            <a:spLocks noChangeArrowheads="1"/>
          </p:cNvSpPr>
          <p:nvPr/>
        </p:nvSpPr>
        <p:spPr bwMode="auto">
          <a:xfrm>
            <a:off x="7192963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86" name="Rectangle 634"/>
          <p:cNvSpPr>
            <a:spLocks noChangeArrowheads="1"/>
          </p:cNvSpPr>
          <p:nvPr/>
        </p:nvSpPr>
        <p:spPr bwMode="auto">
          <a:xfrm>
            <a:off x="7048500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87" name="Rectangle 363"/>
          <p:cNvSpPr>
            <a:spLocks noChangeArrowheads="1"/>
          </p:cNvSpPr>
          <p:nvPr/>
        </p:nvSpPr>
        <p:spPr bwMode="auto">
          <a:xfrm rot="-5400000">
            <a:off x="7112000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" name="1779 Conector recto"/>
          <p:cNvCxnSpPr>
            <a:stCxn id="35882" idx="2"/>
            <a:endCxn id="35887" idx="3"/>
          </p:cNvCxnSpPr>
          <p:nvPr/>
        </p:nvCxnSpPr>
        <p:spPr>
          <a:xfrm>
            <a:off x="7137400" y="4689475"/>
            <a:ext cx="1588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89" name="Text Box 638"/>
          <p:cNvSpPr txBox="1">
            <a:spLocks noChangeArrowheads="1"/>
          </p:cNvSpPr>
          <p:nvPr/>
        </p:nvSpPr>
        <p:spPr bwMode="auto">
          <a:xfrm>
            <a:off x="6858000" y="5705475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Traffic Generator</a:t>
            </a:r>
          </a:p>
        </p:txBody>
      </p:sp>
      <p:sp>
        <p:nvSpPr>
          <p:cNvPr id="35890" name="Line 84"/>
          <p:cNvSpPr>
            <a:spLocks noChangeShapeType="1"/>
          </p:cNvSpPr>
          <p:nvPr/>
        </p:nvSpPr>
        <p:spPr bwMode="auto">
          <a:xfrm>
            <a:off x="7134225" y="5019675"/>
            <a:ext cx="0" cy="690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35891" name="AutoShape 85"/>
          <p:cNvCxnSpPr>
            <a:cxnSpLocks noChangeShapeType="1"/>
            <a:stCxn id="35865" idx="0"/>
            <a:endCxn id="35886" idx="3"/>
          </p:cNvCxnSpPr>
          <p:nvPr/>
        </p:nvCxnSpPr>
        <p:spPr bwMode="auto">
          <a:xfrm rot="5400000" flipV="1">
            <a:off x="6863556" y="4360069"/>
            <a:ext cx="30163" cy="447675"/>
          </a:xfrm>
          <a:prstGeom prst="bentConnector4">
            <a:avLst>
              <a:gd name="adj1" fmla="val -757894"/>
              <a:gd name="adj2" fmla="val 9609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35892" name="AutoShape 87"/>
          <p:cNvCxnSpPr>
            <a:cxnSpLocks noChangeShapeType="1"/>
            <a:stCxn id="35851" idx="1"/>
            <a:endCxn id="35885" idx="3"/>
          </p:cNvCxnSpPr>
          <p:nvPr/>
        </p:nvCxnSpPr>
        <p:spPr bwMode="auto">
          <a:xfrm rot="10800000" flipH="1" flipV="1">
            <a:off x="4597400" y="4595813"/>
            <a:ext cx="2649538" cy="3175"/>
          </a:xfrm>
          <a:prstGeom prst="bentConnector5">
            <a:avLst>
              <a:gd name="adj1" fmla="val 417"/>
              <a:gd name="adj2" fmla="val -55050000"/>
              <a:gd name="adj3" fmla="val 10041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35893" name="Line 88"/>
          <p:cNvSpPr>
            <a:spLocks noChangeShapeType="1"/>
          </p:cNvSpPr>
          <p:nvPr/>
        </p:nvSpPr>
        <p:spPr bwMode="auto">
          <a:xfrm>
            <a:off x="6172200" y="586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94" name="Line 89"/>
          <p:cNvSpPr>
            <a:spLocks noChangeShapeType="1"/>
          </p:cNvSpPr>
          <p:nvPr/>
        </p:nvSpPr>
        <p:spPr bwMode="auto">
          <a:xfrm flipV="1">
            <a:off x="6400800" y="5410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95" name="Line 90"/>
          <p:cNvSpPr>
            <a:spLocks noChangeShapeType="1"/>
          </p:cNvSpPr>
          <p:nvPr/>
        </p:nvSpPr>
        <p:spPr bwMode="auto">
          <a:xfrm>
            <a:off x="6400800" y="54102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D552155E4FB141A27B4F6D89D1630E" ma:contentTypeVersion="0" ma:contentTypeDescription="Create a new document." ma:contentTypeScope="" ma:versionID="ec2d3d7a5361cf62c7a60073d8b426a2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16B4F64-7159-40E7-8AE9-5677EAEF0180}"/>
</file>

<file path=customXml/itemProps2.xml><?xml version="1.0" encoding="utf-8"?>
<ds:datastoreItem xmlns:ds="http://schemas.openxmlformats.org/officeDocument/2006/customXml" ds:itemID="{9029E16A-F0EC-41E1-AD78-9EFDD68FA35D}"/>
</file>

<file path=customXml/itemProps3.xml><?xml version="1.0" encoding="utf-8"?>
<ds:datastoreItem xmlns:ds="http://schemas.openxmlformats.org/officeDocument/2006/customXml" ds:itemID="{DBAB4A11-46E5-45AA-A298-9276DBE121EA}"/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263</Words>
  <Application>Microsoft Office PowerPoint</Application>
  <PresentationFormat>Papel A3 (297 x 420 mm)</PresentationFormat>
  <Paragraphs>128</Paragraphs>
  <Slides>6</Slides>
  <Notes>6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Plantilla de diseño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굴림</vt:lpstr>
      <vt:lpstr>Office Theme</vt:lpstr>
      <vt:lpstr>Office Theme</vt:lpstr>
      <vt:lpstr>Image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Maciej Goraj</dc:creator>
  <cp:lastModifiedBy>midirin</cp:lastModifiedBy>
  <cp:revision>73</cp:revision>
  <dcterms:created xsi:type="dcterms:W3CDTF">2012-07-30T22:31:40Z</dcterms:created>
  <dcterms:modified xsi:type="dcterms:W3CDTF">2014-06-25T10:14:05Z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0x01010081D552155E4FB141A27B4F6D89D1630E</vt:lpwstr>
  </property>
</Properties>
</file>