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Default Extension="gif" ContentType="image/gif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57" r:id="rId3"/>
    <p:sldId id="259" r:id="rId4"/>
    <p:sldId id="260" r:id="rId5"/>
    <p:sldId id="264" r:id="rId6"/>
    <p:sldId id="263" r:id="rId7"/>
  </p:sldIdLst>
  <p:sldSz cx="12801600" cy="9601200" type="A3"/>
  <p:notesSz cx="8988425" cy="12907963"/>
  <p:defaultTextStyle>
    <a:defPPr>
      <a:defRPr lang="en-US"/>
    </a:defPPr>
    <a:lvl1pPr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1pPr>
    <a:lvl2pPr marL="639763" indent="-182563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2pPr>
    <a:lvl3pPr marL="1279525" indent="-365125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3pPr>
    <a:lvl4pPr marL="1919288" indent="-547688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4pPr>
    <a:lvl5pPr marL="2559050" indent="-730250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350" autoAdjust="0"/>
    <p:restoredTop sz="99821" autoAdjust="0"/>
  </p:normalViewPr>
  <p:slideViewPr>
    <p:cSldViewPr>
      <p:cViewPr>
        <p:scale>
          <a:sx n="70" d="100"/>
          <a:sy n="70" d="100"/>
        </p:scale>
        <p:origin x="-876" y="-19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4066"/>
        <p:guide pos="283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894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 bwMode="auto">
          <a:xfrm>
            <a:off x="5091113" y="0"/>
            <a:ext cx="3895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fld id="{F4390662-E7FE-4EEB-B2CA-4A3796F80BBD}" type="datetimeFigureOut">
              <a:rPr lang="es-ES"/>
              <a:pPr>
                <a:defRPr/>
              </a:pPr>
              <a:t>02/07/2014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 bwMode="auto">
          <a:xfrm>
            <a:off x="0" y="12260263"/>
            <a:ext cx="38941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fld id="{0E54EB9F-F465-4390-B8FF-9B2BA72C1B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894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5091113" y="0"/>
            <a:ext cx="3895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fld id="{2B4097A3-14D3-41D6-81A8-809D1A998761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968375"/>
            <a:ext cx="6453187" cy="4840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898525" y="6132513"/>
            <a:ext cx="7191375" cy="580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12260263"/>
            <a:ext cx="38941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5112" tIns="62556" rIns="125112" bIns="62556" numCol="1" anchor="b" anchorCtr="0" compatLnSpc="1">
            <a:prstTxWarp prst="textNoShape">
              <a:avLst/>
            </a:prstTxWarp>
          </a:bodyPr>
          <a:lstStyle>
            <a:lvl1pPr algn="r" defTabSz="1749425">
              <a:defRPr sz="1700">
                <a:latin typeface="Calibri" pitchFamily="34" charset="0"/>
              </a:defRPr>
            </a:lvl1pPr>
          </a:lstStyle>
          <a:p>
            <a:pPr>
              <a:defRPr/>
            </a:pPr>
            <a:fld id="{E4D6315E-4EF0-417E-AC71-9CAAAA29BEF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763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525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288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9050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14392-DCCA-4EB3-9100-A716BBE44F0A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DFFD3-7F07-49BA-B904-DE6ADA861D95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2531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FE63CCAE-EC9F-442C-860C-6208C938525F}" type="slidenum">
              <a:rPr lang="en-US" sz="1700">
                <a:latin typeface="Calibri" pitchFamily="34" charset="0"/>
              </a:rPr>
              <a:pPr algn="r" defTabSz="1749425"/>
              <a:t>3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6627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EA6D2FB7-5BBD-4F54-8EF7-DE751563A577}" type="slidenum">
              <a:rPr lang="en-US" sz="1700">
                <a:latin typeface="Calibri" pitchFamily="34" charset="0"/>
              </a:rPr>
              <a:pPr algn="r" defTabSz="1749425"/>
              <a:t>4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4819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D2F57CAE-C599-4943-9F8F-D45040916395}" type="slidenum">
              <a:rPr lang="en-US" sz="1700">
                <a:latin typeface="Calibri" pitchFamily="34" charset="0"/>
              </a:rPr>
              <a:pPr algn="r" defTabSz="1749425"/>
              <a:t>5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6867" name="Slide Number Placeholder 3"/>
          <p:cNvSpPr txBox="1">
            <a:spLocks noGrp="1"/>
          </p:cNvSpPr>
          <p:nvPr/>
        </p:nvSpPr>
        <p:spPr bwMode="auto">
          <a:xfrm>
            <a:off x="5091113" y="12260263"/>
            <a:ext cx="38957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5112" tIns="62556" rIns="125112" bIns="62556" anchor="b"/>
          <a:lstStyle/>
          <a:p>
            <a:pPr algn="r" defTabSz="1749425"/>
            <a:fld id="{11A331B5-4C6F-4E8D-9621-F1A267C540AC}" type="slidenum">
              <a:rPr lang="en-US" sz="1700">
                <a:latin typeface="Calibri" pitchFamily="34" charset="0"/>
              </a:rPr>
              <a:pPr algn="r" defTabSz="1749425"/>
              <a:t>6</a:t>
            </a:fld>
            <a:endParaRPr lang="en-US" sz="17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0"/>
            <a:ext cx="2374900" cy="762000"/>
          </a:xfrm>
          <a:prstGeom prst="rect">
            <a:avLst/>
          </a:prstGeom>
          <a:solidFill>
            <a:srgbClr val="00B0F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CIGRE 2014 </a:t>
            </a:r>
          </a:p>
          <a:p>
            <a:pPr eaLnBrk="0" hangingPunct="0">
              <a:defRPr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pre-testing event Bilbao</a:t>
            </a:r>
            <a:endParaRPr lang="en-US" sz="1600" baseline="30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3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353800" y="227013"/>
            <a:ext cx="1273175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01"/>
          <p:cNvSpPr txBox="1">
            <a:spLocks noChangeArrowheads="1"/>
          </p:cNvSpPr>
          <p:nvPr userDrawn="1"/>
        </p:nvSpPr>
        <p:spPr bwMode="auto">
          <a:xfrm>
            <a:off x="52388" y="9310688"/>
            <a:ext cx="19431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>
            <a:spAutoFit/>
          </a:bodyPr>
          <a:lstStyle/>
          <a:p>
            <a:pPr marL="182563" indent="-182563">
              <a:spcBef>
                <a:spcPct val="50000"/>
              </a:spcBef>
              <a:defRPr/>
            </a:pPr>
            <a:r>
              <a:rPr lang="en-US" altLang="ko-KR" sz="900">
                <a:ea typeface="굴림"/>
                <a:cs typeface="Arial" charset="0"/>
              </a:rPr>
              <a:t>CIGRE 2014 pre-testing event Bilbao  </a:t>
            </a:r>
            <a:endParaRPr lang="en-US" sz="1000">
              <a:solidFill>
                <a:srgbClr val="000000"/>
              </a:solidFill>
              <a:ea typeface="굴림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3CD25-E1AD-40B7-B523-2072C70B9013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947A9-6600-408A-9A06-6AD510E324D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2EC5E-D337-4201-8236-B191B3865896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4CBBF-212E-40DE-B2FC-8A8F8AE2F01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B5207-C47D-4635-A87E-7A0C9B2EC43D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86B4-8E31-4C59-ABDF-013324F6A22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0818E-369B-41A7-910D-A351F3AC3CAE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9695-76E4-4C2A-9A85-935E425B461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E5111-3BAE-4C67-AA1E-BC8EE8A9D863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90A0A-E6F0-4F6A-B4A3-FF5DFE41A21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8894A-8546-4796-BFB0-D42AF38AE2C5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B516B-1DA4-48A6-AA95-5B4CE81178E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71C86-E549-45E9-A3D6-D919DB4F09FC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6B7A5-ED5E-4C98-A983-5EE897A694A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956C3-46AC-465E-ABCE-2DEC3AB35356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F5FD6-D3B7-461F-A4A7-5CD04430BC1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05007-7B5B-4BD5-997A-F079AAA3034D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7DDE6-0B8E-4A90-8BAE-E8200C5AC6C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926CB-C5B6-473B-8863-E224D37654C4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A351A-F7A4-471F-BB0B-9E9EEFCBD2A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BEAC17-9B30-4714-926E-CF793CE91DF6}" type="datetimeFigureOut">
              <a:rPr lang="en-US"/>
              <a:pPr>
                <a:defRPr/>
              </a:pPr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B3E4EC-8503-4FF6-898D-0DBE4A39C6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defTabSz="1279525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2pPr>
      <a:lvl3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3pPr>
      <a:lvl4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4pPr>
      <a:lvl5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5pPr>
      <a:lvl6pPr marL="4572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9144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3716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18288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9425" indent="-479425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13" indent="-400050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963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725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oleObject" Target="../embeddings/oleObject4.bin"/><Relationship Id="rId26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7.bin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jpeg"/><Relationship Id="rId20" Type="http://schemas.openxmlformats.org/officeDocument/2006/relationships/oleObject" Target="../embeddings/oleObject6.bin"/><Relationship Id="rId29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oleObject" Target="../embeddings/oleObject10.bin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23" Type="http://schemas.openxmlformats.org/officeDocument/2006/relationships/oleObject" Target="../embeddings/oleObject9.bin"/><Relationship Id="rId28" Type="http://schemas.openxmlformats.org/officeDocument/2006/relationships/oleObject" Target="../embeddings/oleObject14.bin"/><Relationship Id="rId10" Type="http://schemas.openxmlformats.org/officeDocument/2006/relationships/image" Target="../media/image9.gif"/><Relationship Id="rId19" Type="http://schemas.openxmlformats.org/officeDocument/2006/relationships/oleObject" Target="../embeddings/oleObject5.bin"/><Relationship Id="rId4" Type="http://schemas.openxmlformats.org/officeDocument/2006/relationships/image" Target="../media/image3.tiff"/><Relationship Id="rId9" Type="http://schemas.openxmlformats.org/officeDocument/2006/relationships/image" Target="../media/image8.png"/><Relationship Id="rId14" Type="http://schemas.openxmlformats.org/officeDocument/2006/relationships/oleObject" Target="../embeddings/oleObject3.bin"/><Relationship Id="rId22" Type="http://schemas.openxmlformats.org/officeDocument/2006/relationships/oleObject" Target="../embeddings/oleObject8.bin"/><Relationship Id="rId27" Type="http://schemas.openxmlformats.org/officeDocument/2006/relationships/oleObject" Target="../embeddings/oleObject1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14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11" Type="http://schemas.openxmlformats.org/officeDocument/2006/relationships/hyperlink" Target="http://www.google.es/url?url=http://www.perle.com/products/10-100-PoE-Media-Converters.shtml&amp;rct=j&amp;frm=1&amp;q=&amp;esrc=s&amp;sa=U&amp;ei=MSagU4bFHMPH0QXj24CwBQ&amp;ved=0CBoQ9QEwAg&amp;usg=AFQjCNFbb3JXIuSksWkTeI494yOWgc2Yww" TargetMode="External"/><Relationship Id="rId5" Type="http://schemas.openxmlformats.org/officeDocument/2006/relationships/image" Target="../media/image9.gif"/><Relationship Id="rId15" Type="http://schemas.openxmlformats.org/officeDocument/2006/relationships/image" Target="../media/image18.jpeg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16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png"/><Relationship Id="rId12" Type="http://schemas.openxmlformats.org/officeDocument/2006/relationships/hyperlink" Target="http://www.google.es/url?url=http://www.perle.com/products/10-100-PoE-Media-Converters.shtml&amp;rct=j&amp;frm=1&amp;q=&amp;esrc=s&amp;sa=U&amp;ei=MSagU4bFHMPH0QXj24CwBQ&amp;ved=0CBoQ9QEwAg&amp;usg=AFQjCNFbb3JXIuSksWkTeI494yOWgc2Yww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png"/><Relationship Id="rId11" Type="http://schemas.openxmlformats.org/officeDocument/2006/relationships/image" Target="../media/image14.jpeg"/><Relationship Id="rId5" Type="http://schemas.openxmlformats.org/officeDocument/2006/relationships/image" Target="../media/image9.gif"/><Relationship Id="rId15" Type="http://schemas.openxmlformats.org/officeDocument/2006/relationships/image" Target="../media/image18.jpeg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19.jpeg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0.bin"/><Relationship Id="rId12" Type="http://schemas.openxmlformats.org/officeDocument/2006/relationships/hyperlink" Target="http://www.google.es/url?url=http://digitaloscilloscopedeals.com/&amp;rct=j&amp;frm=1&amp;q=&amp;esrc=s&amp;sa=U&amp;ei=8_SfU6HLKe-R0QXZ6IGIAw&amp;ved=0CCQQ9QEwBw&amp;usg=AFQjCNHsQtFoceEy2EYW9Z-TuaMgBMe0LQ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11" Type="http://schemas.openxmlformats.org/officeDocument/2006/relationships/image" Target="../media/image16.jpeg"/><Relationship Id="rId5" Type="http://schemas.openxmlformats.org/officeDocument/2006/relationships/image" Target="../media/image9.gif"/><Relationship Id="rId15" Type="http://schemas.openxmlformats.org/officeDocument/2006/relationships/image" Target="../media/image17.jpeg"/><Relationship Id="rId10" Type="http://schemas.openxmlformats.org/officeDocument/2006/relationships/hyperlink" Target="http://www.google.es/url?url=http://www.perle.com/products/10-100-PoE-Media-Converters.shtml&amp;rct=j&amp;frm=1&amp;q=&amp;esrc=s&amp;sa=U&amp;ei=MSagU4bFHMPH0QXj24CwBQ&amp;ved=0CBoQ9QEwAg&amp;usg=AFQjCNFbb3JXIuSksWkTeI494yOWgc2Yww" TargetMode="External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hyperlink" Target="http://www.google.es/url?url=http://digitaloscilloscopedeals.com/&amp;rct=j&amp;frm=1&amp;q=&amp;esrc=s&amp;sa=U&amp;ei=8_SfU6HLKe-R0QXZ6IGIAw&amp;ved=0CCQQ9QEwBw&amp;usg=AFQjCNHsQtFoceEy2EYW9Z-TuaMgBMe0LQ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UCAIug CIGRE 2014  Booth – Conceptual Topology </a:t>
            </a:r>
          </a:p>
        </p:txBody>
      </p:sp>
      <p:sp>
        <p:nvSpPr>
          <p:cNvPr id="4100" name="Rectangle 9"/>
          <p:cNvSpPr>
            <a:spLocks noChangeArrowheads="1"/>
          </p:cNvSpPr>
          <p:nvPr/>
        </p:nvSpPr>
        <p:spPr bwMode="auto">
          <a:xfrm flipH="1">
            <a:off x="6311900" y="4479925"/>
            <a:ext cx="361950" cy="4175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192" name="Rectangle 354"/>
          <p:cNvSpPr>
            <a:spLocks noChangeArrowheads="1"/>
          </p:cNvSpPr>
          <p:nvPr/>
        </p:nvSpPr>
        <p:spPr bwMode="auto">
          <a:xfrm>
            <a:off x="6027738" y="2962275"/>
            <a:ext cx="860425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4102" name="Rectangle 365"/>
          <p:cNvSpPr>
            <a:spLocks noChangeArrowheads="1"/>
          </p:cNvSpPr>
          <p:nvPr/>
        </p:nvSpPr>
        <p:spPr bwMode="auto">
          <a:xfrm>
            <a:off x="6000750" y="3046413"/>
            <a:ext cx="71438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03" name="AutoShape 435"/>
          <p:cNvCxnSpPr>
            <a:cxnSpLocks noChangeShapeType="1"/>
            <a:stCxn id="243" idx="1"/>
            <a:endCxn id="4122" idx="2"/>
          </p:cNvCxnSpPr>
          <p:nvPr/>
        </p:nvCxnSpPr>
        <p:spPr bwMode="auto">
          <a:xfrm>
            <a:off x="6475413" y="3205163"/>
            <a:ext cx="19050" cy="1246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04" name="Freeform 1629"/>
          <p:cNvSpPr>
            <a:spLocks/>
          </p:cNvSpPr>
          <p:nvPr/>
        </p:nvSpPr>
        <p:spPr bwMode="auto">
          <a:xfrm flipV="1">
            <a:off x="6364288" y="3048000"/>
            <a:ext cx="174625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05" name="Freeform 1630"/>
          <p:cNvSpPr>
            <a:spLocks/>
          </p:cNvSpPr>
          <p:nvPr/>
        </p:nvSpPr>
        <p:spPr bwMode="auto">
          <a:xfrm>
            <a:off x="6357938" y="3048000"/>
            <a:ext cx="179387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cxnSp>
        <p:nvCxnSpPr>
          <p:cNvPr id="4106" name="AutoShape 1658"/>
          <p:cNvCxnSpPr>
            <a:cxnSpLocks noChangeShapeType="1"/>
            <a:stCxn id="4153" idx="0"/>
            <a:endCxn id="4217" idx="2"/>
          </p:cNvCxnSpPr>
          <p:nvPr/>
        </p:nvCxnSpPr>
        <p:spPr bwMode="auto">
          <a:xfrm flipV="1">
            <a:off x="4903788" y="4208463"/>
            <a:ext cx="11112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07" name="AutoShape 405"/>
          <p:cNvCxnSpPr>
            <a:cxnSpLocks noChangeShapeType="1"/>
            <a:stCxn id="4134" idx="1"/>
            <a:endCxn id="4234" idx="0"/>
          </p:cNvCxnSpPr>
          <p:nvPr/>
        </p:nvCxnSpPr>
        <p:spPr bwMode="auto">
          <a:xfrm rot="10800000" flipV="1">
            <a:off x="6907213" y="6116638"/>
            <a:ext cx="209550" cy="220662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08" name="AutoShape 449"/>
          <p:cNvCxnSpPr>
            <a:cxnSpLocks noChangeShapeType="1"/>
            <a:stCxn id="4137" idx="1"/>
            <a:endCxn id="4241" idx="0"/>
          </p:cNvCxnSpPr>
          <p:nvPr/>
        </p:nvCxnSpPr>
        <p:spPr bwMode="auto">
          <a:xfrm rot="10800000" flipV="1">
            <a:off x="8229600" y="6119813"/>
            <a:ext cx="244475" cy="21748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09" name="AutoShape 450"/>
          <p:cNvCxnSpPr>
            <a:cxnSpLocks noChangeShapeType="1"/>
            <a:stCxn id="4133" idx="1"/>
            <a:endCxn id="4227" idx="0"/>
          </p:cNvCxnSpPr>
          <p:nvPr/>
        </p:nvCxnSpPr>
        <p:spPr bwMode="auto">
          <a:xfrm rot="10800000" flipV="1">
            <a:off x="5668963" y="6116638"/>
            <a:ext cx="136525" cy="220662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0" name="AutoShape 451"/>
          <p:cNvCxnSpPr>
            <a:cxnSpLocks noChangeShapeType="1"/>
            <a:endCxn id="4220" idx="0"/>
          </p:cNvCxnSpPr>
          <p:nvPr/>
        </p:nvCxnSpPr>
        <p:spPr bwMode="auto">
          <a:xfrm rot="10800000" flipV="1">
            <a:off x="4518025" y="6116638"/>
            <a:ext cx="422275" cy="220662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1" name="AutoShape 452"/>
          <p:cNvCxnSpPr>
            <a:cxnSpLocks noChangeShapeType="1"/>
            <a:stCxn id="4129" idx="0"/>
          </p:cNvCxnSpPr>
          <p:nvPr/>
        </p:nvCxnSpPr>
        <p:spPr bwMode="auto">
          <a:xfrm rot="5400000" flipH="1" flipV="1">
            <a:off x="3821112" y="5364163"/>
            <a:ext cx="722313" cy="357188"/>
          </a:xfrm>
          <a:prstGeom prst="bentConnector3">
            <a:avLst>
              <a:gd name="adj1" fmla="val 10005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2" name="AutoShape 462"/>
          <p:cNvCxnSpPr>
            <a:cxnSpLocks noChangeShapeType="1"/>
          </p:cNvCxnSpPr>
          <p:nvPr/>
        </p:nvCxnSpPr>
        <p:spPr bwMode="auto">
          <a:xfrm rot="10800000">
            <a:off x="5011738" y="4886325"/>
            <a:ext cx="781050" cy="295275"/>
          </a:xfrm>
          <a:prstGeom prst="bentConnector3">
            <a:avLst>
              <a:gd name="adj1" fmla="val 10017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3" name="AutoShape 463"/>
          <p:cNvCxnSpPr>
            <a:cxnSpLocks noChangeShapeType="1"/>
            <a:stCxn id="4123" idx="2"/>
          </p:cNvCxnSpPr>
          <p:nvPr/>
        </p:nvCxnSpPr>
        <p:spPr bwMode="auto">
          <a:xfrm rot="16200000" flipH="1">
            <a:off x="6519069" y="5025232"/>
            <a:ext cx="249237" cy="8255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4" name="AutoShape 464"/>
          <p:cNvCxnSpPr>
            <a:cxnSpLocks noChangeShapeType="1"/>
            <a:stCxn id="4130" idx="3"/>
          </p:cNvCxnSpPr>
          <p:nvPr/>
        </p:nvCxnSpPr>
        <p:spPr bwMode="auto">
          <a:xfrm flipV="1">
            <a:off x="4516438" y="4886325"/>
            <a:ext cx="279400" cy="29210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5" name="AutoShape 476"/>
          <p:cNvCxnSpPr>
            <a:cxnSpLocks noChangeShapeType="1"/>
            <a:stCxn id="4242" idx="0"/>
            <a:endCxn id="4134" idx="3"/>
          </p:cNvCxnSpPr>
          <p:nvPr/>
        </p:nvCxnSpPr>
        <p:spPr bwMode="auto">
          <a:xfrm rot="16200000" flipV="1">
            <a:off x="7521576" y="5848350"/>
            <a:ext cx="220662" cy="75723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6" name="AutoShape 478"/>
          <p:cNvCxnSpPr>
            <a:cxnSpLocks noChangeShapeType="1"/>
            <a:stCxn id="4235" idx="0"/>
            <a:endCxn id="4133" idx="3"/>
          </p:cNvCxnSpPr>
          <p:nvPr/>
        </p:nvCxnSpPr>
        <p:spPr bwMode="auto">
          <a:xfrm rot="16200000" flipV="1">
            <a:off x="6205538" y="5854700"/>
            <a:ext cx="220662" cy="744538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7" name="AutoShape 479"/>
          <p:cNvCxnSpPr>
            <a:cxnSpLocks noChangeShapeType="1"/>
            <a:stCxn id="4228" idx="0"/>
            <a:endCxn id="4132" idx="3"/>
          </p:cNvCxnSpPr>
          <p:nvPr/>
        </p:nvCxnSpPr>
        <p:spPr bwMode="auto">
          <a:xfrm rot="16200000" flipV="1">
            <a:off x="4989513" y="5876925"/>
            <a:ext cx="220662" cy="700088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8" name="AutoShape 480"/>
          <p:cNvCxnSpPr>
            <a:cxnSpLocks noChangeShapeType="1"/>
            <a:stCxn id="4124" idx="2"/>
          </p:cNvCxnSpPr>
          <p:nvPr/>
        </p:nvCxnSpPr>
        <p:spPr bwMode="auto">
          <a:xfrm rot="5400000">
            <a:off x="5969795" y="4764881"/>
            <a:ext cx="239712" cy="593725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19" name="AutoShape 513"/>
          <p:cNvCxnSpPr>
            <a:cxnSpLocks noChangeShapeType="1"/>
            <a:stCxn id="4221" idx="0"/>
            <a:endCxn id="4131" idx="3"/>
          </p:cNvCxnSpPr>
          <p:nvPr/>
        </p:nvCxnSpPr>
        <p:spPr bwMode="auto">
          <a:xfrm rot="16200000" flipV="1">
            <a:off x="4137026" y="6175375"/>
            <a:ext cx="220662" cy="10318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20" name="AutoShape 701"/>
          <p:cNvCxnSpPr>
            <a:cxnSpLocks noChangeShapeType="1"/>
            <a:endCxn id="4200" idx="2"/>
          </p:cNvCxnSpPr>
          <p:nvPr/>
        </p:nvCxnSpPr>
        <p:spPr bwMode="auto">
          <a:xfrm rot="10800000">
            <a:off x="8185150" y="4895850"/>
            <a:ext cx="577850" cy="28575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21" name="AutoShape 704"/>
          <p:cNvCxnSpPr>
            <a:cxnSpLocks noChangeShapeType="1"/>
            <a:endCxn id="4131" idx="1"/>
          </p:cNvCxnSpPr>
          <p:nvPr/>
        </p:nvCxnSpPr>
        <p:spPr bwMode="auto">
          <a:xfrm rot="16200000" flipH="1">
            <a:off x="3971925" y="6029325"/>
            <a:ext cx="119063" cy="55563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22" name="Rectangle 597"/>
          <p:cNvSpPr>
            <a:spLocks noChangeArrowheads="1"/>
          </p:cNvSpPr>
          <p:nvPr/>
        </p:nvSpPr>
        <p:spPr bwMode="auto">
          <a:xfrm flipV="1">
            <a:off x="6457950" y="4451350"/>
            <a:ext cx="71438" cy="71438"/>
          </a:xfrm>
          <a:prstGeom prst="rect">
            <a:avLst/>
          </a:prstGeom>
          <a:solidFill>
            <a:srgbClr val="66CCFF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23" name="Rectangle 603"/>
          <p:cNvSpPr>
            <a:spLocks noChangeArrowheads="1"/>
          </p:cNvSpPr>
          <p:nvPr/>
        </p:nvSpPr>
        <p:spPr bwMode="auto">
          <a:xfrm>
            <a:off x="6565900" y="4868863"/>
            <a:ext cx="71438" cy="7302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sp>
        <p:nvSpPr>
          <p:cNvPr id="4124" name="Rectangle 604"/>
          <p:cNvSpPr>
            <a:spLocks noChangeArrowheads="1"/>
          </p:cNvSpPr>
          <p:nvPr/>
        </p:nvSpPr>
        <p:spPr bwMode="auto">
          <a:xfrm>
            <a:off x="6350000" y="4868863"/>
            <a:ext cx="71438" cy="7302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cxnSp>
        <p:nvCxnSpPr>
          <p:cNvPr id="4125" name="AutoShape 598"/>
          <p:cNvCxnSpPr>
            <a:cxnSpLocks noChangeShapeType="1"/>
            <a:stCxn id="4126" idx="0"/>
            <a:endCxn id="4122" idx="0"/>
          </p:cNvCxnSpPr>
          <p:nvPr/>
        </p:nvCxnSpPr>
        <p:spPr bwMode="auto">
          <a:xfrm flipH="1" flipV="1">
            <a:off x="6492875" y="4522788"/>
            <a:ext cx="0" cy="220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26" name="Diamond 822"/>
          <p:cNvSpPr>
            <a:spLocks noChangeArrowheads="1"/>
          </p:cNvSpPr>
          <p:nvPr/>
        </p:nvSpPr>
        <p:spPr bwMode="auto">
          <a:xfrm>
            <a:off x="6421438" y="4743450"/>
            <a:ext cx="144462" cy="7143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27" name="Elbow Connector 823"/>
          <p:cNvCxnSpPr>
            <a:cxnSpLocks noChangeShapeType="1"/>
            <a:stCxn id="4126" idx="1"/>
            <a:endCxn id="4124" idx="0"/>
          </p:cNvCxnSpPr>
          <p:nvPr/>
        </p:nvCxnSpPr>
        <p:spPr bwMode="auto">
          <a:xfrm rot="10800000" flipV="1">
            <a:off x="6384925" y="4779963"/>
            <a:ext cx="36513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28" name="Elbow Connector 824"/>
          <p:cNvCxnSpPr>
            <a:cxnSpLocks noChangeShapeType="1"/>
            <a:stCxn id="4126" idx="3"/>
            <a:endCxn id="4123" idx="0"/>
          </p:cNvCxnSpPr>
          <p:nvPr/>
        </p:nvCxnSpPr>
        <p:spPr bwMode="auto">
          <a:xfrm>
            <a:off x="6565900" y="4779963"/>
            <a:ext cx="34925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29" name="Rectangle 3101"/>
          <p:cNvSpPr>
            <a:spLocks noChangeArrowheads="1"/>
          </p:cNvSpPr>
          <p:nvPr/>
        </p:nvSpPr>
        <p:spPr bwMode="auto">
          <a:xfrm>
            <a:off x="4003675" y="5903913"/>
            <a:ext cx="0" cy="12382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0" name="Rectangle 3136"/>
          <p:cNvSpPr>
            <a:spLocks noChangeArrowheads="1"/>
          </p:cNvSpPr>
          <p:nvPr/>
        </p:nvSpPr>
        <p:spPr bwMode="auto">
          <a:xfrm flipV="1">
            <a:off x="4379913" y="5178425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1" name="Rectangle 936"/>
          <p:cNvSpPr>
            <a:spLocks noChangeArrowheads="1"/>
          </p:cNvSpPr>
          <p:nvPr/>
        </p:nvSpPr>
        <p:spPr bwMode="auto">
          <a:xfrm>
            <a:off x="4059238" y="611663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2" name="Rectangle 937"/>
          <p:cNvSpPr>
            <a:spLocks noChangeArrowheads="1"/>
          </p:cNvSpPr>
          <p:nvPr/>
        </p:nvSpPr>
        <p:spPr bwMode="auto">
          <a:xfrm>
            <a:off x="4613275" y="611663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3" name="Rectangle 938"/>
          <p:cNvSpPr>
            <a:spLocks noChangeArrowheads="1"/>
          </p:cNvSpPr>
          <p:nvPr/>
        </p:nvSpPr>
        <p:spPr bwMode="auto">
          <a:xfrm>
            <a:off x="5805488" y="6116638"/>
            <a:ext cx="138112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4" name="Rectangle 940"/>
          <p:cNvSpPr>
            <a:spLocks noChangeArrowheads="1"/>
          </p:cNvSpPr>
          <p:nvPr/>
        </p:nvSpPr>
        <p:spPr bwMode="auto">
          <a:xfrm>
            <a:off x="7116763" y="611663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grpSp>
        <p:nvGrpSpPr>
          <p:cNvPr id="4135" name="Group 283"/>
          <p:cNvGrpSpPr>
            <a:grpSpLocks/>
          </p:cNvGrpSpPr>
          <p:nvPr/>
        </p:nvGrpSpPr>
        <p:grpSpPr bwMode="auto">
          <a:xfrm>
            <a:off x="7858125" y="6337300"/>
            <a:ext cx="517525" cy="596900"/>
            <a:chOff x="3944888" y="5935671"/>
            <a:chExt cx="517903" cy="596961"/>
          </a:xfrm>
        </p:grpSpPr>
        <p:sp>
          <p:nvSpPr>
            <p:cNvPr id="4239" name="Rectangle 625"/>
            <p:cNvSpPr>
              <a:spLocks noChangeArrowheads="1"/>
            </p:cNvSpPr>
            <p:nvPr/>
          </p:nvSpPr>
          <p:spPr bwMode="auto">
            <a:xfrm flipV="1">
              <a:off x="3944888" y="5973908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40" name="Text Box 638"/>
            <p:cNvSpPr txBox="1">
              <a:spLocks noChangeArrowheads="1"/>
            </p:cNvSpPr>
            <p:nvPr/>
          </p:nvSpPr>
          <p:spPr bwMode="auto">
            <a:xfrm>
              <a:off x="3999606" y="6220450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 HSR</a:t>
              </a:r>
            </a:p>
          </p:txBody>
        </p:sp>
        <p:sp>
          <p:nvSpPr>
            <p:cNvPr id="4241" name="Rectangle 633"/>
            <p:cNvSpPr>
              <a:spLocks noChangeArrowheads="1"/>
            </p:cNvSpPr>
            <p:nvPr/>
          </p:nvSpPr>
          <p:spPr bwMode="auto">
            <a:xfrm>
              <a:off x="4280107" y="5935671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42" name="Rectangle 634"/>
            <p:cNvSpPr>
              <a:spLocks noChangeArrowheads="1"/>
            </p:cNvSpPr>
            <p:nvPr/>
          </p:nvSpPr>
          <p:spPr bwMode="auto">
            <a:xfrm>
              <a:off x="4061450" y="5935671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43" name="Diamond 966"/>
            <p:cNvSpPr>
              <a:spLocks noChangeArrowheads="1"/>
            </p:cNvSpPr>
            <p:nvPr/>
          </p:nvSpPr>
          <p:spPr bwMode="auto">
            <a:xfrm>
              <a:off x="4124682" y="6076434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44" name="Elbow Connector 967"/>
            <p:cNvCxnSpPr>
              <a:cxnSpLocks noChangeShapeType="1"/>
              <a:stCxn id="4243" idx="1"/>
              <a:endCxn id="4242" idx="2"/>
            </p:cNvCxnSpPr>
            <p:nvPr/>
          </p:nvCxnSpPr>
          <p:spPr bwMode="auto">
            <a:xfrm rot="10800000">
              <a:off x="4097450" y="6007672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45" name="Elbow Connector 968"/>
            <p:cNvCxnSpPr>
              <a:cxnSpLocks noChangeShapeType="1"/>
              <a:stCxn id="4243" idx="3"/>
              <a:endCxn id="4241" idx="2"/>
            </p:cNvCxnSpPr>
            <p:nvPr/>
          </p:nvCxnSpPr>
          <p:spPr bwMode="auto">
            <a:xfrm flipV="1">
              <a:off x="4268682" y="6007671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sp>
        <p:nvSpPr>
          <p:cNvPr id="4136" name="Rectangle 1017"/>
          <p:cNvSpPr>
            <a:spLocks noChangeArrowheads="1"/>
          </p:cNvSpPr>
          <p:nvPr/>
        </p:nvSpPr>
        <p:spPr bwMode="auto">
          <a:xfrm flipV="1">
            <a:off x="5635625" y="5183188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sp>
        <p:nvSpPr>
          <p:cNvPr id="4137" name="Rectangle 1031"/>
          <p:cNvSpPr>
            <a:spLocks noChangeArrowheads="1"/>
          </p:cNvSpPr>
          <p:nvPr/>
        </p:nvSpPr>
        <p:spPr bwMode="auto">
          <a:xfrm>
            <a:off x="8474075" y="6119813"/>
            <a:ext cx="136525" cy="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 sz="1200"/>
          </a:p>
        </p:txBody>
      </p:sp>
      <p:cxnSp>
        <p:nvCxnSpPr>
          <p:cNvPr id="4138" name="AutoShape 449"/>
          <p:cNvCxnSpPr>
            <a:cxnSpLocks noChangeShapeType="1"/>
            <a:endCxn id="4137" idx="3"/>
          </p:cNvCxnSpPr>
          <p:nvPr/>
        </p:nvCxnSpPr>
        <p:spPr bwMode="auto">
          <a:xfrm rot="5400000">
            <a:off x="8217693" y="5574507"/>
            <a:ext cx="938213" cy="152400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39" name="Rectangle 365"/>
          <p:cNvSpPr>
            <a:spLocks noChangeArrowheads="1"/>
          </p:cNvSpPr>
          <p:nvPr/>
        </p:nvSpPr>
        <p:spPr bwMode="auto">
          <a:xfrm>
            <a:off x="6858000" y="3046413"/>
            <a:ext cx="73025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40" name="Straight Connector 242"/>
          <p:cNvCxnSpPr>
            <a:cxnSpLocks noChangeShapeType="1"/>
            <a:stCxn id="4139" idx="3"/>
          </p:cNvCxnSpPr>
          <p:nvPr/>
        </p:nvCxnSpPr>
        <p:spPr bwMode="auto">
          <a:xfrm>
            <a:off x="6931025" y="3082925"/>
            <a:ext cx="944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39" name="Rectangle 363"/>
          <p:cNvSpPr>
            <a:spLocks noChangeArrowheads="1"/>
          </p:cNvSpPr>
          <p:nvPr/>
        </p:nvSpPr>
        <p:spPr bwMode="auto">
          <a:xfrm>
            <a:off x="6183313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0" name="Rectangle 363"/>
          <p:cNvSpPr>
            <a:spLocks noChangeArrowheads="1"/>
          </p:cNvSpPr>
          <p:nvPr/>
        </p:nvSpPr>
        <p:spPr bwMode="auto">
          <a:xfrm>
            <a:off x="6256338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1" name="Rectangle 363"/>
          <p:cNvSpPr>
            <a:spLocks noChangeArrowheads="1"/>
          </p:cNvSpPr>
          <p:nvPr/>
        </p:nvSpPr>
        <p:spPr bwMode="auto">
          <a:xfrm>
            <a:off x="6329363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2" name="Rectangle 363"/>
          <p:cNvSpPr>
            <a:spLocks noChangeArrowheads="1"/>
          </p:cNvSpPr>
          <p:nvPr/>
        </p:nvSpPr>
        <p:spPr bwMode="auto">
          <a:xfrm>
            <a:off x="6402388" y="3170238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3" name="Rectangle 363"/>
          <p:cNvSpPr>
            <a:spLocks noChangeArrowheads="1"/>
          </p:cNvSpPr>
          <p:nvPr/>
        </p:nvSpPr>
        <p:spPr bwMode="auto">
          <a:xfrm>
            <a:off x="6475413" y="3170238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4" name="Rectangle 363"/>
          <p:cNvSpPr>
            <a:spLocks noChangeArrowheads="1"/>
          </p:cNvSpPr>
          <p:nvPr/>
        </p:nvSpPr>
        <p:spPr bwMode="auto">
          <a:xfrm>
            <a:off x="6548438" y="3170238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45" name="Rectangle 363"/>
          <p:cNvSpPr>
            <a:spLocks noChangeArrowheads="1"/>
          </p:cNvSpPr>
          <p:nvPr/>
        </p:nvSpPr>
        <p:spPr bwMode="auto">
          <a:xfrm>
            <a:off x="6621463" y="3170238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grpSp>
        <p:nvGrpSpPr>
          <p:cNvPr id="4148" name="Group 284"/>
          <p:cNvGrpSpPr>
            <a:grpSpLocks/>
          </p:cNvGrpSpPr>
          <p:nvPr/>
        </p:nvGrpSpPr>
        <p:grpSpPr bwMode="auto">
          <a:xfrm>
            <a:off x="6535738" y="6337300"/>
            <a:ext cx="519112" cy="596900"/>
            <a:chOff x="3080792" y="5928383"/>
            <a:chExt cx="517903" cy="596961"/>
          </a:xfrm>
        </p:grpSpPr>
        <p:sp>
          <p:nvSpPr>
            <p:cNvPr id="4232" name="Rectangle 625"/>
            <p:cNvSpPr>
              <a:spLocks noChangeArrowheads="1"/>
            </p:cNvSpPr>
            <p:nvPr/>
          </p:nvSpPr>
          <p:spPr bwMode="auto">
            <a:xfrm flipV="1">
              <a:off x="3080792" y="5966620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33" name="Text Box 638"/>
            <p:cNvSpPr txBox="1">
              <a:spLocks noChangeArrowheads="1"/>
            </p:cNvSpPr>
            <p:nvPr/>
          </p:nvSpPr>
          <p:spPr bwMode="auto">
            <a:xfrm>
              <a:off x="3135510" y="6213162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 HSR</a:t>
              </a:r>
            </a:p>
          </p:txBody>
        </p:sp>
        <p:sp>
          <p:nvSpPr>
            <p:cNvPr id="4234" name="Rectangle 633"/>
            <p:cNvSpPr>
              <a:spLocks noChangeArrowheads="1"/>
            </p:cNvSpPr>
            <p:nvPr/>
          </p:nvSpPr>
          <p:spPr bwMode="auto">
            <a:xfrm>
              <a:off x="3416011" y="5928383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35" name="Rectangle 634"/>
            <p:cNvSpPr>
              <a:spLocks noChangeArrowheads="1"/>
            </p:cNvSpPr>
            <p:nvPr/>
          </p:nvSpPr>
          <p:spPr bwMode="auto">
            <a:xfrm>
              <a:off x="3197354" y="5928383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36" name="Diamond 966"/>
            <p:cNvSpPr>
              <a:spLocks noChangeArrowheads="1"/>
            </p:cNvSpPr>
            <p:nvPr/>
          </p:nvSpPr>
          <p:spPr bwMode="auto">
            <a:xfrm>
              <a:off x="3260586" y="6069146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37" name="Elbow Connector 967"/>
            <p:cNvCxnSpPr>
              <a:cxnSpLocks noChangeShapeType="1"/>
              <a:stCxn id="4236" idx="1"/>
              <a:endCxn id="4235" idx="2"/>
            </p:cNvCxnSpPr>
            <p:nvPr/>
          </p:nvCxnSpPr>
          <p:spPr bwMode="auto">
            <a:xfrm rot="10800000">
              <a:off x="3233354" y="6000384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38" name="Elbow Connector 968"/>
            <p:cNvCxnSpPr>
              <a:cxnSpLocks noChangeShapeType="1"/>
              <a:stCxn id="4236" idx="3"/>
              <a:endCxn id="4234" idx="2"/>
            </p:cNvCxnSpPr>
            <p:nvPr/>
          </p:nvCxnSpPr>
          <p:spPr bwMode="auto">
            <a:xfrm flipV="1">
              <a:off x="3404586" y="6000383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grpSp>
        <p:nvGrpSpPr>
          <p:cNvPr id="4149" name="Group 285"/>
          <p:cNvGrpSpPr>
            <a:grpSpLocks/>
          </p:cNvGrpSpPr>
          <p:nvPr/>
        </p:nvGrpSpPr>
        <p:grpSpPr bwMode="auto">
          <a:xfrm>
            <a:off x="5297488" y="6337300"/>
            <a:ext cx="517525" cy="596900"/>
            <a:chOff x="1892660" y="5921095"/>
            <a:chExt cx="517903" cy="596961"/>
          </a:xfrm>
        </p:grpSpPr>
        <p:sp>
          <p:nvSpPr>
            <p:cNvPr id="4225" name="Rectangle 625"/>
            <p:cNvSpPr>
              <a:spLocks noChangeArrowheads="1"/>
            </p:cNvSpPr>
            <p:nvPr/>
          </p:nvSpPr>
          <p:spPr bwMode="auto">
            <a:xfrm flipV="1">
              <a:off x="1892660" y="5959332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26" name="Text Box 638"/>
            <p:cNvSpPr txBox="1">
              <a:spLocks noChangeArrowheads="1"/>
            </p:cNvSpPr>
            <p:nvPr/>
          </p:nvSpPr>
          <p:spPr bwMode="auto">
            <a:xfrm>
              <a:off x="1947378" y="6205874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</a:t>
              </a:r>
              <a:br>
                <a:rPr lang="en-GB" sz="1100">
                  <a:cs typeface="Arial" charset="0"/>
                </a:rPr>
              </a:br>
              <a:r>
                <a:rPr lang="en-GB" sz="1100">
                  <a:cs typeface="Arial" charset="0"/>
                </a:rPr>
                <a:t>HSR</a:t>
              </a:r>
            </a:p>
          </p:txBody>
        </p:sp>
        <p:sp>
          <p:nvSpPr>
            <p:cNvPr id="4227" name="Rectangle 633"/>
            <p:cNvSpPr>
              <a:spLocks noChangeArrowheads="1"/>
            </p:cNvSpPr>
            <p:nvPr/>
          </p:nvSpPr>
          <p:spPr bwMode="auto">
            <a:xfrm>
              <a:off x="2227879" y="5921095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8" name="Rectangle 634"/>
            <p:cNvSpPr>
              <a:spLocks noChangeArrowheads="1"/>
            </p:cNvSpPr>
            <p:nvPr/>
          </p:nvSpPr>
          <p:spPr bwMode="auto">
            <a:xfrm>
              <a:off x="2009222" y="5921095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9" name="Diamond 966"/>
            <p:cNvSpPr>
              <a:spLocks noChangeArrowheads="1"/>
            </p:cNvSpPr>
            <p:nvPr/>
          </p:nvSpPr>
          <p:spPr bwMode="auto">
            <a:xfrm>
              <a:off x="2072454" y="6061858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30" name="Elbow Connector 967"/>
            <p:cNvCxnSpPr>
              <a:cxnSpLocks noChangeShapeType="1"/>
              <a:stCxn id="4229" idx="1"/>
              <a:endCxn id="4228" idx="2"/>
            </p:cNvCxnSpPr>
            <p:nvPr/>
          </p:nvCxnSpPr>
          <p:spPr bwMode="auto">
            <a:xfrm rot="10800000">
              <a:off x="2045222" y="5993096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31" name="Elbow Connector 968"/>
            <p:cNvCxnSpPr>
              <a:cxnSpLocks noChangeShapeType="1"/>
              <a:stCxn id="4229" idx="3"/>
              <a:endCxn id="4227" idx="2"/>
            </p:cNvCxnSpPr>
            <p:nvPr/>
          </p:nvCxnSpPr>
          <p:spPr bwMode="auto">
            <a:xfrm flipV="1">
              <a:off x="2216454" y="5993095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grpSp>
        <p:nvGrpSpPr>
          <p:cNvPr id="4150" name="Group 286"/>
          <p:cNvGrpSpPr>
            <a:grpSpLocks/>
          </p:cNvGrpSpPr>
          <p:nvPr/>
        </p:nvGrpSpPr>
        <p:grpSpPr bwMode="auto">
          <a:xfrm>
            <a:off x="4146550" y="6337300"/>
            <a:ext cx="517525" cy="596900"/>
            <a:chOff x="978713" y="5877272"/>
            <a:chExt cx="517903" cy="596961"/>
          </a:xfrm>
        </p:grpSpPr>
        <p:sp>
          <p:nvSpPr>
            <p:cNvPr id="4218" name="Rectangle 625"/>
            <p:cNvSpPr>
              <a:spLocks noChangeArrowheads="1"/>
            </p:cNvSpPr>
            <p:nvPr/>
          </p:nvSpPr>
          <p:spPr bwMode="auto">
            <a:xfrm flipV="1">
              <a:off x="978713" y="5915509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19" name="Text Box 638"/>
            <p:cNvSpPr txBox="1">
              <a:spLocks noChangeArrowheads="1"/>
            </p:cNvSpPr>
            <p:nvPr/>
          </p:nvSpPr>
          <p:spPr bwMode="auto">
            <a:xfrm>
              <a:off x="1033431" y="6162051"/>
              <a:ext cx="420795" cy="1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IED</a:t>
              </a:r>
              <a:br>
                <a:rPr lang="en-GB" sz="1100">
                  <a:cs typeface="Arial" charset="0"/>
                </a:rPr>
              </a:br>
              <a:r>
                <a:rPr lang="en-GB" sz="1100">
                  <a:cs typeface="Arial" charset="0"/>
                </a:rPr>
                <a:t>HSR</a:t>
              </a:r>
            </a:p>
          </p:txBody>
        </p:sp>
        <p:sp>
          <p:nvSpPr>
            <p:cNvPr id="4220" name="Rectangle 633"/>
            <p:cNvSpPr>
              <a:spLocks noChangeArrowheads="1"/>
            </p:cNvSpPr>
            <p:nvPr/>
          </p:nvSpPr>
          <p:spPr bwMode="auto">
            <a:xfrm>
              <a:off x="1313932" y="5877272"/>
              <a:ext cx="72000" cy="720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1" name="Rectangle 634"/>
            <p:cNvSpPr>
              <a:spLocks noChangeArrowheads="1"/>
            </p:cNvSpPr>
            <p:nvPr/>
          </p:nvSpPr>
          <p:spPr bwMode="auto">
            <a:xfrm>
              <a:off x="1095275" y="5877272"/>
              <a:ext cx="72000" cy="72000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1200"/>
            </a:p>
          </p:txBody>
        </p:sp>
        <p:sp>
          <p:nvSpPr>
            <p:cNvPr id="4222" name="Diamond 966"/>
            <p:cNvSpPr>
              <a:spLocks noChangeArrowheads="1"/>
            </p:cNvSpPr>
            <p:nvPr/>
          </p:nvSpPr>
          <p:spPr bwMode="auto">
            <a:xfrm>
              <a:off x="1158507" y="6018035"/>
              <a:ext cx="144000" cy="7200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cxnSp>
          <p:nvCxnSpPr>
            <p:cNvPr id="4223" name="Elbow Connector 967"/>
            <p:cNvCxnSpPr>
              <a:cxnSpLocks noChangeShapeType="1"/>
              <a:stCxn id="4222" idx="1"/>
              <a:endCxn id="4221" idx="2"/>
            </p:cNvCxnSpPr>
            <p:nvPr/>
          </p:nvCxnSpPr>
          <p:spPr bwMode="auto">
            <a:xfrm rot="10800000">
              <a:off x="1131275" y="5949273"/>
              <a:ext cx="27232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4224" name="Elbow Connector 968"/>
            <p:cNvCxnSpPr>
              <a:cxnSpLocks noChangeShapeType="1"/>
              <a:stCxn id="4222" idx="3"/>
              <a:endCxn id="4220" idx="2"/>
            </p:cNvCxnSpPr>
            <p:nvPr/>
          </p:nvCxnSpPr>
          <p:spPr bwMode="auto">
            <a:xfrm flipV="1">
              <a:off x="1302507" y="5949272"/>
              <a:ext cx="47425" cy="10476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sp>
        <p:nvSpPr>
          <p:cNvPr id="4151" name="Rectangle 1586"/>
          <p:cNvSpPr>
            <a:spLocks noChangeArrowheads="1"/>
          </p:cNvSpPr>
          <p:nvPr/>
        </p:nvSpPr>
        <p:spPr bwMode="auto">
          <a:xfrm>
            <a:off x="5715000" y="5486400"/>
            <a:ext cx="1435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b="1"/>
              <a:t>HSR RING 100Mbps</a:t>
            </a:r>
          </a:p>
        </p:txBody>
      </p:sp>
      <p:sp>
        <p:nvSpPr>
          <p:cNvPr id="4152" name="Rectangle 9"/>
          <p:cNvSpPr>
            <a:spLocks noChangeArrowheads="1"/>
          </p:cNvSpPr>
          <p:nvPr/>
        </p:nvSpPr>
        <p:spPr bwMode="auto">
          <a:xfrm flipH="1">
            <a:off x="4722813" y="4451350"/>
            <a:ext cx="361950" cy="4175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53" name="Rectangle 597"/>
          <p:cNvSpPr>
            <a:spLocks noChangeArrowheads="1"/>
          </p:cNvSpPr>
          <p:nvPr/>
        </p:nvSpPr>
        <p:spPr bwMode="auto">
          <a:xfrm flipV="1">
            <a:off x="4868863" y="4422775"/>
            <a:ext cx="71437" cy="71438"/>
          </a:xfrm>
          <a:prstGeom prst="rect">
            <a:avLst/>
          </a:prstGeom>
          <a:solidFill>
            <a:srgbClr val="66CCFF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54" name="Rectangle 603"/>
          <p:cNvSpPr>
            <a:spLocks noChangeArrowheads="1"/>
          </p:cNvSpPr>
          <p:nvPr/>
        </p:nvSpPr>
        <p:spPr bwMode="auto">
          <a:xfrm>
            <a:off x="4976813" y="4840288"/>
            <a:ext cx="71437" cy="7302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sp>
        <p:nvSpPr>
          <p:cNvPr id="4155" name="Rectangle 604"/>
          <p:cNvSpPr>
            <a:spLocks noChangeArrowheads="1"/>
          </p:cNvSpPr>
          <p:nvPr/>
        </p:nvSpPr>
        <p:spPr bwMode="auto">
          <a:xfrm>
            <a:off x="4760913" y="4840288"/>
            <a:ext cx="71437" cy="7302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cxnSp>
        <p:nvCxnSpPr>
          <p:cNvPr id="4156" name="AutoShape 598"/>
          <p:cNvCxnSpPr>
            <a:cxnSpLocks noChangeShapeType="1"/>
            <a:stCxn id="4157" idx="0"/>
            <a:endCxn id="4153" idx="0"/>
          </p:cNvCxnSpPr>
          <p:nvPr/>
        </p:nvCxnSpPr>
        <p:spPr bwMode="auto">
          <a:xfrm flipH="1" flipV="1">
            <a:off x="4903788" y="4494213"/>
            <a:ext cx="0" cy="220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57" name="Diamond 822"/>
          <p:cNvSpPr>
            <a:spLocks noChangeArrowheads="1"/>
          </p:cNvSpPr>
          <p:nvPr/>
        </p:nvSpPr>
        <p:spPr bwMode="auto">
          <a:xfrm>
            <a:off x="4832350" y="4714875"/>
            <a:ext cx="144463" cy="7143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158" name="Elbow Connector 823"/>
          <p:cNvCxnSpPr>
            <a:cxnSpLocks noChangeShapeType="1"/>
            <a:stCxn id="4157" idx="1"/>
            <a:endCxn id="4155" idx="0"/>
          </p:cNvCxnSpPr>
          <p:nvPr/>
        </p:nvCxnSpPr>
        <p:spPr bwMode="auto">
          <a:xfrm rot="10800000" flipV="1">
            <a:off x="4795838" y="4751388"/>
            <a:ext cx="36512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59" name="Elbow Connector 824"/>
          <p:cNvCxnSpPr>
            <a:cxnSpLocks noChangeShapeType="1"/>
            <a:stCxn id="4157" idx="3"/>
            <a:endCxn id="4154" idx="0"/>
          </p:cNvCxnSpPr>
          <p:nvPr/>
        </p:nvCxnSpPr>
        <p:spPr bwMode="auto">
          <a:xfrm>
            <a:off x="4976813" y="4751388"/>
            <a:ext cx="34925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60" name="AutoShape 465"/>
          <p:cNvSpPr>
            <a:spLocks noChangeAspect="1" noChangeArrowheads="1"/>
          </p:cNvSpPr>
          <p:nvPr/>
        </p:nvSpPr>
        <p:spPr bwMode="auto">
          <a:xfrm rot="16200000" flipH="1">
            <a:off x="4421982" y="4868069"/>
            <a:ext cx="182562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61" name="AutoShape 466"/>
          <p:cNvSpPr>
            <a:spLocks noChangeAspect="1" noChangeArrowheads="1"/>
          </p:cNvSpPr>
          <p:nvPr/>
        </p:nvSpPr>
        <p:spPr bwMode="auto">
          <a:xfrm rot="5400000">
            <a:off x="5152232" y="4868069"/>
            <a:ext cx="182562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00CC00"/>
          </a:solidFill>
          <a:ln w="9525" algn="ctr">
            <a:solidFill>
              <a:srgbClr val="33C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62" name="AutoShape 465"/>
          <p:cNvSpPr>
            <a:spLocks noChangeAspect="1" noChangeArrowheads="1"/>
          </p:cNvSpPr>
          <p:nvPr/>
        </p:nvSpPr>
        <p:spPr bwMode="auto">
          <a:xfrm rot="10800000" flipH="1">
            <a:off x="3886200" y="6200775"/>
            <a:ext cx="182563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63" name="AutoShape 466"/>
          <p:cNvSpPr>
            <a:spLocks noChangeAspect="1" noChangeArrowheads="1"/>
          </p:cNvSpPr>
          <p:nvPr/>
        </p:nvSpPr>
        <p:spPr bwMode="auto">
          <a:xfrm rot="10800000">
            <a:off x="4722813" y="6200775"/>
            <a:ext cx="182562" cy="2476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00CC00"/>
          </a:solidFill>
          <a:ln w="9525" algn="ctr">
            <a:solidFill>
              <a:srgbClr val="33C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83" name="Rectangle 1586"/>
          <p:cNvSpPr>
            <a:spLocks noChangeArrowheads="1"/>
          </p:cNvSpPr>
          <p:nvPr/>
        </p:nvSpPr>
        <p:spPr bwMode="auto">
          <a:xfrm>
            <a:off x="6705600" y="4503738"/>
            <a:ext cx="8763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50" dirty="0"/>
              <a:t>HSR </a:t>
            </a:r>
            <a:r>
              <a:rPr lang="en-US" sz="1050" dirty="0" err="1"/>
              <a:t>RedBox</a:t>
            </a:r>
            <a:endParaRPr lang="en-US" sz="1050" dirty="0"/>
          </a:p>
        </p:txBody>
      </p:sp>
      <p:sp>
        <p:nvSpPr>
          <p:cNvPr id="284" name="Rectangle 1586"/>
          <p:cNvSpPr>
            <a:spLocks noChangeArrowheads="1"/>
          </p:cNvSpPr>
          <p:nvPr/>
        </p:nvSpPr>
        <p:spPr bwMode="auto">
          <a:xfrm>
            <a:off x="3925888" y="4503738"/>
            <a:ext cx="8763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50" dirty="0"/>
              <a:t>HSR </a:t>
            </a:r>
            <a:r>
              <a:rPr lang="en-US" sz="1050" dirty="0" err="1"/>
              <a:t>RedBox</a:t>
            </a:r>
            <a:endParaRPr lang="en-US" sz="1050" dirty="0"/>
          </a:p>
        </p:txBody>
      </p:sp>
      <p:sp>
        <p:nvSpPr>
          <p:cNvPr id="285" name="Rectangle 1586"/>
          <p:cNvSpPr>
            <a:spLocks noChangeArrowheads="1"/>
          </p:cNvSpPr>
          <p:nvPr/>
        </p:nvSpPr>
        <p:spPr bwMode="auto">
          <a:xfrm>
            <a:off x="6019800" y="2667000"/>
            <a:ext cx="8763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050" dirty="0"/>
              <a:t>Switch</a:t>
            </a:r>
          </a:p>
        </p:txBody>
      </p:sp>
      <p:grpSp>
        <p:nvGrpSpPr>
          <p:cNvPr id="4167" name="Group 483"/>
          <p:cNvGrpSpPr>
            <a:grpSpLocks/>
          </p:cNvGrpSpPr>
          <p:nvPr/>
        </p:nvGrpSpPr>
        <p:grpSpPr bwMode="auto">
          <a:xfrm>
            <a:off x="4649788" y="3733800"/>
            <a:ext cx="517525" cy="474663"/>
            <a:chOff x="1381208" y="3704573"/>
            <a:chExt cx="517903" cy="604644"/>
          </a:xfrm>
        </p:grpSpPr>
        <p:sp>
          <p:nvSpPr>
            <p:cNvPr id="4215" name="Rectangle 625"/>
            <p:cNvSpPr>
              <a:spLocks noChangeArrowheads="1"/>
            </p:cNvSpPr>
            <p:nvPr/>
          </p:nvSpPr>
          <p:spPr bwMode="auto">
            <a:xfrm flipV="1">
              <a:off x="1381208" y="3704573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16" name="Text Box 638"/>
            <p:cNvSpPr txBox="1">
              <a:spLocks noChangeArrowheads="1"/>
            </p:cNvSpPr>
            <p:nvPr/>
          </p:nvSpPr>
          <p:spPr bwMode="auto">
            <a:xfrm>
              <a:off x="1435926" y="3801760"/>
              <a:ext cx="420795" cy="329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SAN IED</a:t>
              </a:r>
            </a:p>
          </p:txBody>
        </p:sp>
        <p:sp>
          <p:nvSpPr>
            <p:cNvPr id="4217" name="Rectangle 633"/>
            <p:cNvSpPr>
              <a:spLocks noChangeArrowheads="1"/>
            </p:cNvSpPr>
            <p:nvPr/>
          </p:nvSpPr>
          <p:spPr bwMode="auto">
            <a:xfrm>
              <a:off x="1610869" y="4237217"/>
              <a:ext cx="72000" cy="72000"/>
            </a:xfrm>
            <a:prstGeom prst="rect">
              <a:avLst/>
            </a:prstGeom>
            <a:solidFill>
              <a:srgbClr val="66FF33"/>
            </a:solidFill>
            <a:ln w="9525" algn="ctr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200"/>
            </a:p>
          </p:txBody>
        </p:sp>
      </p:grpSp>
      <p:cxnSp>
        <p:nvCxnSpPr>
          <p:cNvPr id="4168" name="Straight Connector 242"/>
          <p:cNvCxnSpPr>
            <a:cxnSpLocks noChangeShapeType="1"/>
            <a:endCxn id="4102" idx="3"/>
          </p:cNvCxnSpPr>
          <p:nvPr/>
        </p:nvCxnSpPr>
        <p:spPr bwMode="auto">
          <a:xfrm flipV="1">
            <a:off x="5149850" y="3082925"/>
            <a:ext cx="922338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91" name="Rectangle 354"/>
          <p:cNvSpPr>
            <a:spLocks noChangeArrowheads="1"/>
          </p:cNvSpPr>
          <p:nvPr/>
        </p:nvSpPr>
        <p:spPr bwMode="auto">
          <a:xfrm>
            <a:off x="4267200" y="2971800"/>
            <a:ext cx="860425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4170" name="Freeform 1629"/>
          <p:cNvSpPr>
            <a:spLocks/>
          </p:cNvSpPr>
          <p:nvPr/>
        </p:nvSpPr>
        <p:spPr bwMode="auto">
          <a:xfrm flipV="1">
            <a:off x="4603750" y="3057525"/>
            <a:ext cx="174625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71" name="Freeform 1630"/>
          <p:cNvSpPr>
            <a:spLocks/>
          </p:cNvSpPr>
          <p:nvPr/>
        </p:nvSpPr>
        <p:spPr bwMode="auto">
          <a:xfrm>
            <a:off x="4597400" y="3057525"/>
            <a:ext cx="179388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72" name="Rectangle 365"/>
          <p:cNvSpPr>
            <a:spLocks noChangeArrowheads="1"/>
          </p:cNvSpPr>
          <p:nvPr/>
        </p:nvSpPr>
        <p:spPr bwMode="auto">
          <a:xfrm>
            <a:off x="5097463" y="3055938"/>
            <a:ext cx="73025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295" name="Rectangle 363"/>
          <p:cNvSpPr>
            <a:spLocks noChangeArrowheads="1"/>
          </p:cNvSpPr>
          <p:nvPr/>
        </p:nvSpPr>
        <p:spPr bwMode="auto">
          <a:xfrm>
            <a:off x="45672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6" name="Rectangle 363"/>
          <p:cNvSpPr>
            <a:spLocks noChangeArrowheads="1"/>
          </p:cNvSpPr>
          <p:nvPr/>
        </p:nvSpPr>
        <p:spPr bwMode="auto">
          <a:xfrm>
            <a:off x="442277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7" name="Rectangle 363"/>
          <p:cNvSpPr>
            <a:spLocks noChangeArrowheads="1"/>
          </p:cNvSpPr>
          <p:nvPr/>
        </p:nvSpPr>
        <p:spPr bwMode="auto">
          <a:xfrm>
            <a:off x="449580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8" name="Rectangle 363"/>
          <p:cNvSpPr>
            <a:spLocks noChangeArrowheads="1"/>
          </p:cNvSpPr>
          <p:nvPr/>
        </p:nvSpPr>
        <p:spPr bwMode="auto">
          <a:xfrm>
            <a:off x="456882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299" name="Rectangle 363"/>
          <p:cNvSpPr>
            <a:spLocks noChangeArrowheads="1"/>
          </p:cNvSpPr>
          <p:nvPr/>
        </p:nvSpPr>
        <p:spPr bwMode="auto">
          <a:xfrm>
            <a:off x="464185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0" name="Rectangle 363"/>
          <p:cNvSpPr>
            <a:spLocks noChangeArrowheads="1"/>
          </p:cNvSpPr>
          <p:nvPr/>
        </p:nvSpPr>
        <p:spPr bwMode="auto">
          <a:xfrm>
            <a:off x="471487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1" name="Rectangle 363"/>
          <p:cNvSpPr>
            <a:spLocks noChangeArrowheads="1"/>
          </p:cNvSpPr>
          <p:nvPr/>
        </p:nvSpPr>
        <p:spPr bwMode="auto">
          <a:xfrm>
            <a:off x="4787900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2" name="Rectangle 363"/>
          <p:cNvSpPr>
            <a:spLocks noChangeArrowheads="1"/>
          </p:cNvSpPr>
          <p:nvPr/>
        </p:nvSpPr>
        <p:spPr bwMode="auto">
          <a:xfrm>
            <a:off x="486092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3" name="Rectangle 363"/>
          <p:cNvSpPr>
            <a:spLocks noChangeArrowheads="1"/>
          </p:cNvSpPr>
          <p:nvPr/>
        </p:nvSpPr>
        <p:spPr bwMode="auto">
          <a:xfrm>
            <a:off x="46434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04" name="Rectangle 354"/>
          <p:cNvSpPr>
            <a:spLocks noChangeArrowheads="1"/>
          </p:cNvSpPr>
          <p:nvPr/>
        </p:nvSpPr>
        <p:spPr bwMode="auto">
          <a:xfrm>
            <a:off x="7924800" y="2971800"/>
            <a:ext cx="860425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4183" name="Rectangle 365"/>
          <p:cNvSpPr>
            <a:spLocks noChangeArrowheads="1"/>
          </p:cNvSpPr>
          <p:nvPr/>
        </p:nvSpPr>
        <p:spPr bwMode="auto">
          <a:xfrm>
            <a:off x="7897813" y="3055938"/>
            <a:ext cx="71437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84" name="Freeform 1629"/>
          <p:cNvSpPr>
            <a:spLocks/>
          </p:cNvSpPr>
          <p:nvPr/>
        </p:nvSpPr>
        <p:spPr bwMode="auto">
          <a:xfrm flipV="1">
            <a:off x="8261350" y="3057525"/>
            <a:ext cx="174625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85" name="Freeform 1630"/>
          <p:cNvSpPr>
            <a:spLocks/>
          </p:cNvSpPr>
          <p:nvPr/>
        </p:nvSpPr>
        <p:spPr bwMode="auto">
          <a:xfrm>
            <a:off x="8255000" y="3057525"/>
            <a:ext cx="179388" cy="58738"/>
          </a:xfrm>
          <a:custGeom>
            <a:avLst/>
            <a:gdLst>
              <a:gd name="T0" fmla="*/ 0 w 272"/>
              <a:gd name="T1" fmla="*/ 0 h 91"/>
              <a:gd name="T2" fmla="*/ 2147483647 w 272"/>
              <a:gd name="T3" fmla="*/ 0 h 91"/>
              <a:gd name="T4" fmla="*/ 2147483647 w 272"/>
              <a:gd name="T5" fmla="*/ 2147483647 h 91"/>
              <a:gd name="T6" fmla="*/ 2147483647 w 272"/>
              <a:gd name="T7" fmla="*/ 2147483647 h 91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91"/>
              <a:gd name="T14" fmla="*/ 272 w 272"/>
              <a:gd name="T15" fmla="*/ 91 h 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91">
                <a:moveTo>
                  <a:pt x="0" y="0"/>
                </a:moveTo>
                <a:lnTo>
                  <a:pt x="91" y="0"/>
                </a:lnTo>
                <a:lnTo>
                  <a:pt x="182" y="91"/>
                </a:lnTo>
                <a:lnTo>
                  <a:pt x="272" y="91"/>
                </a:lnTo>
              </a:path>
            </a:pathLst>
          </a:custGeom>
          <a:noFill/>
          <a:ln w="9525" cap="flat" cmpd="sng">
            <a:solidFill>
              <a:srgbClr val="3333FF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186" name="Rectangle 365"/>
          <p:cNvSpPr>
            <a:spLocks noChangeArrowheads="1"/>
          </p:cNvSpPr>
          <p:nvPr/>
        </p:nvSpPr>
        <p:spPr bwMode="auto">
          <a:xfrm>
            <a:off x="8755063" y="3055938"/>
            <a:ext cx="73025" cy="73025"/>
          </a:xfrm>
          <a:prstGeom prst="rect">
            <a:avLst/>
          </a:prstGeom>
          <a:solidFill>
            <a:srgbClr val="777777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309" name="Rectangle 363"/>
          <p:cNvSpPr>
            <a:spLocks noChangeArrowheads="1"/>
          </p:cNvSpPr>
          <p:nvPr/>
        </p:nvSpPr>
        <p:spPr bwMode="auto">
          <a:xfrm>
            <a:off x="82248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0" name="Rectangle 363"/>
          <p:cNvSpPr>
            <a:spLocks noChangeArrowheads="1"/>
          </p:cNvSpPr>
          <p:nvPr/>
        </p:nvSpPr>
        <p:spPr bwMode="auto">
          <a:xfrm>
            <a:off x="808037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1" name="Rectangle 363"/>
          <p:cNvSpPr>
            <a:spLocks noChangeArrowheads="1"/>
          </p:cNvSpPr>
          <p:nvPr/>
        </p:nvSpPr>
        <p:spPr bwMode="auto">
          <a:xfrm>
            <a:off x="815340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2" name="Rectangle 363"/>
          <p:cNvSpPr>
            <a:spLocks noChangeArrowheads="1"/>
          </p:cNvSpPr>
          <p:nvPr/>
        </p:nvSpPr>
        <p:spPr bwMode="auto">
          <a:xfrm>
            <a:off x="8226425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3" name="Rectangle 363"/>
          <p:cNvSpPr>
            <a:spLocks noChangeArrowheads="1"/>
          </p:cNvSpPr>
          <p:nvPr/>
        </p:nvSpPr>
        <p:spPr bwMode="auto">
          <a:xfrm>
            <a:off x="8299450" y="3179763"/>
            <a:ext cx="71438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4" name="Rectangle 363"/>
          <p:cNvSpPr>
            <a:spLocks noChangeArrowheads="1"/>
          </p:cNvSpPr>
          <p:nvPr/>
        </p:nvSpPr>
        <p:spPr bwMode="auto">
          <a:xfrm>
            <a:off x="837247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5" name="Rectangle 363"/>
          <p:cNvSpPr>
            <a:spLocks noChangeArrowheads="1"/>
          </p:cNvSpPr>
          <p:nvPr/>
        </p:nvSpPr>
        <p:spPr bwMode="auto">
          <a:xfrm>
            <a:off x="8445500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6" name="Rectangle 363"/>
          <p:cNvSpPr>
            <a:spLocks noChangeArrowheads="1"/>
          </p:cNvSpPr>
          <p:nvPr/>
        </p:nvSpPr>
        <p:spPr bwMode="auto">
          <a:xfrm>
            <a:off x="8518525" y="3179763"/>
            <a:ext cx="73025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sp>
        <p:nvSpPr>
          <p:cNvPr id="317" name="Rectangle 363"/>
          <p:cNvSpPr>
            <a:spLocks noChangeArrowheads="1"/>
          </p:cNvSpPr>
          <p:nvPr/>
        </p:nvSpPr>
        <p:spPr bwMode="auto">
          <a:xfrm>
            <a:off x="8301038" y="2932113"/>
            <a:ext cx="71437" cy="71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Arial" pitchFamily="34" charset="0"/>
            </a:endParaRPr>
          </a:p>
        </p:txBody>
      </p:sp>
      <p:cxnSp>
        <p:nvCxnSpPr>
          <p:cNvPr id="4196" name="AutoShape 1658"/>
          <p:cNvCxnSpPr>
            <a:cxnSpLocks noChangeShapeType="1"/>
            <a:stCxn id="4199" idx="0"/>
            <a:endCxn id="4214" idx="2"/>
          </p:cNvCxnSpPr>
          <p:nvPr/>
        </p:nvCxnSpPr>
        <p:spPr bwMode="auto">
          <a:xfrm flipV="1">
            <a:off x="8077200" y="4191000"/>
            <a:ext cx="11113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97" name="AutoShape 464"/>
          <p:cNvCxnSpPr>
            <a:cxnSpLocks noChangeShapeType="1"/>
          </p:cNvCxnSpPr>
          <p:nvPr/>
        </p:nvCxnSpPr>
        <p:spPr bwMode="auto">
          <a:xfrm flipV="1">
            <a:off x="6629400" y="4868863"/>
            <a:ext cx="1338263" cy="312737"/>
          </a:xfrm>
          <a:prstGeom prst="bentConnector3">
            <a:avLst>
              <a:gd name="adj1" fmla="val 10055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98" name="Rectangle 9"/>
          <p:cNvSpPr>
            <a:spLocks noChangeArrowheads="1"/>
          </p:cNvSpPr>
          <p:nvPr/>
        </p:nvSpPr>
        <p:spPr bwMode="auto">
          <a:xfrm flipH="1">
            <a:off x="7894638" y="4433888"/>
            <a:ext cx="361950" cy="4175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199" name="Rectangle 597"/>
          <p:cNvSpPr>
            <a:spLocks noChangeArrowheads="1"/>
          </p:cNvSpPr>
          <p:nvPr/>
        </p:nvSpPr>
        <p:spPr bwMode="auto">
          <a:xfrm flipV="1">
            <a:off x="8040688" y="4405313"/>
            <a:ext cx="73025" cy="71437"/>
          </a:xfrm>
          <a:prstGeom prst="rect">
            <a:avLst/>
          </a:prstGeom>
          <a:solidFill>
            <a:srgbClr val="66CCFF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4200" name="Rectangle 603"/>
          <p:cNvSpPr>
            <a:spLocks noChangeArrowheads="1"/>
          </p:cNvSpPr>
          <p:nvPr/>
        </p:nvSpPr>
        <p:spPr bwMode="auto">
          <a:xfrm>
            <a:off x="8148638" y="4822825"/>
            <a:ext cx="73025" cy="7302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sp>
        <p:nvSpPr>
          <p:cNvPr id="4201" name="Rectangle 604"/>
          <p:cNvSpPr>
            <a:spLocks noChangeArrowheads="1"/>
          </p:cNvSpPr>
          <p:nvPr/>
        </p:nvSpPr>
        <p:spPr bwMode="auto">
          <a:xfrm>
            <a:off x="7932738" y="4822825"/>
            <a:ext cx="73025" cy="7302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 sz="1200"/>
          </a:p>
        </p:txBody>
      </p:sp>
      <p:cxnSp>
        <p:nvCxnSpPr>
          <p:cNvPr id="4202" name="AutoShape 598"/>
          <p:cNvCxnSpPr>
            <a:cxnSpLocks noChangeShapeType="1"/>
            <a:stCxn id="4203" idx="0"/>
            <a:endCxn id="4199" idx="0"/>
          </p:cNvCxnSpPr>
          <p:nvPr/>
        </p:nvCxnSpPr>
        <p:spPr bwMode="auto">
          <a:xfrm flipH="1" flipV="1">
            <a:off x="8075613" y="4476750"/>
            <a:ext cx="0" cy="220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203" name="Diamond 822"/>
          <p:cNvSpPr>
            <a:spLocks noChangeArrowheads="1"/>
          </p:cNvSpPr>
          <p:nvPr/>
        </p:nvSpPr>
        <p:spPr bwMode="auto">
          <a:xfrm>
            <a:off x="8005763" y="4697413"/>
            <a:ext cx="142875" cy="7143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200"/>
          </a:p>
        </p:txBody>
      </p:sp>
      <p:cxnSp>
        <p:nvCxnSpPr>
          <p:cNvPr id="4204" name="Elbow Connector 823"/>
          <p:cNvCxnSpPr>
            <a:cxnSpLocks noChangeShapeType="1"/>
            <a:stCxn id="4203" idx="1"/>
            <a:endCxn id="4201" idx="0"/>
          </p:cNvCxnSpPr>
          <p:nvPr/>
        </p:nvCxnSpPr>
        <p:spPr bwMode="auto">
          <a:xfrm rot="10800000" flipV="1">
            <a:off x="7967663" y="4733925"/>
            <a:ext cx="38100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205" name="Elbow Connector 824"/>
          <p:cNvCxnSpPr>
            <a:cxnSpLocks noChangeShapeType="1"/>
            <a:stCxn id="4203" idx="3"/>
            <a:endCxn id="4200" idx="0"/>
          </p:cNvCxnSpPr>
          <p:nvPr/>
        </p:nvCxnSpPr>
        <p:spPr bwMode="auto">
          <a:xfrm>
            <a:off x="8148638" y="4733925"/>
            <a:ext cx="34925" cy="88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grpSp>
        <p:nvGrpSpPr>
          <p:cNvPr id="4206" name="Group 483"/>
          <p:cNvGrpSpPr>
            <a:grpSpLocks/>
          </p:cNvGrpSpPr>
          <p:nvPr/>
        </p:nvGrpSpPr>
        <p:grpSpPr bwMode="auto">
          <a:xfrm>
            <a:off x="7823200" y="3716338"/>
            <a:ext cx="517525" cy="474662"/>
            <a:chOff x="1381208" y="3704573"/>
            <a:chExt cx="517903" cy="604644"/>
          </a:xfrm>
        </p:grpSpPr>
        <p:sp>
          <p:nvSpPr>
            <p:cNvPr id="4212" name="Rectangle 625"/>
            <p:cNvSpPr>
              <a:spLocks noChangeArrowheads="1"/>
            </p:cNvSpPr>
            <p:nvPr/>
          </p:nvSpPr>
          <p:spPr bwMode="auto">
            <a:xfrm flipV="1">
              <a:off x="1381208" y="3704573"/>
              <a:ext cx="517903" cy="55872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sz="1200"/>
            </a:p>
          </p:txBody>
        </p:sp>
        <p:sp>
          <p:nvSpPr>
            <p:cNvPr id="4213" name="Text Box 638"/>
            <p:cNvSpPr txBox="1">
              <a:spLocks noChangeArrowheads="1"/>
            </p:cNvSpPr>
            <p:nvPr/>
          </p:nvSpPr>
          <p:spPr bwMode="auto">
            <a:xfrm>
              <a:off x="1435926" y="3801760"/>
              <a:ext cx="420795" cy="329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6000" rIns="36000" anchor="ctr"/>
            <a:lstStyle/>
            <a:p>
              <a:pPr eaLnBrk="0" hangingPunct="0"/>
              <a:r>
                <a:rPr lang="en-GB" sz="1100">
                  <a:cs typeface="Arial" charset="0"/>
                </a:rPr>
                <a:t>SAN IED</a:t>
              </a:r>
            </a:p>
          </p:txBody>
        </p:sp>
        <p:sp>
          <p:nvSpPr>
            <p:cNvPr id="4214" name="Rectangle 633"/>
            <p:cNvSpPr>
              <a:spLocks noChangeArrowheads="1"/>
            </p:cNvSpPr>
            <p:nvPr/>
          </p:nvSpPr>
          <p:spPr bwMode="auto">
            <a:xfrm>
              <a:off x="1610869" y="4237217"/>
              <a:ext cx="72000" cy="72000"/>
            </a:xfrm>
            <a:prstGeom prst="rect">
              <a:avLst/>
            </a:prstGeom>
            <a:solidFill>
              <a:srgbClr val="66FF33"/>
            </a:solidFill>
            <a:ln w="9525" algn="ctr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200"/>
            </a:p>
          </p:txBody>
        </p:sp>
      </p:grpSp>
      <p:sp>
        <p:nvSpPr>
          <p:cNvPr id="332" name="Rectangle 1586"/>
          <p:cNvSpPr>
            <a:spLocks noChangeArrowheads="1"/>
          </p:cNvSpPr>
          <p:nvPr/>
        </p:nvSpPr>
        <p:spPr bwMode="auto">
          <a:xfrm>
            <a:off x="8420100" y="4495800"/>
            <a:ext cx="8763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50" dirty="0"/>
              <a:t>HSR </a:t>
            </a:r>
            <a:r>
              <a:rPr lang="en-US" sz="1050" dirty="0" err="1"/>
              <a:t>RedBox</a:t>
            </a:r>
            <a:endParaRPr lang="en-US" sz="1050" dirty="0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4495800" y="1828800"/>
          <a:ext cx="279400" cy="266700"/>
        </p:xfrm>
        <a:graphic>
          <a:graphicData uri="http://schemas.openxmlformats.org/presentationml/2006/ole">
            <p:oleObj spid="_x0000_s4097" name="Image" r:id="rId4" imgW="2539683" imgH="2374603" progId="">
              <p:embed/>
            </p:oleObj>
          </a:graphicData>
        </a:graphic>
      </p:graphicFrame>
      <p:cxnSp>
        <p:nvCxnSpPr>
          <p:cNvPr id="4208" name="AutoShape 451"/>
          <p:cNvCxnSpPr>
            <a:cxnSpLocks noChangeShapeType="1"/>
            <a:stCxn id="303" idx="1"/>
          </p:cNvCxnSpPr>
          <p:nvPr/>
        </p:nvCxnSpPr>
        <p:spPr bwMode="auto">
          <a:xfrm flipV="1">
            <a:off x="4643438" y="2133600"/>
            <a:ext cx="4762" cy="835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8178800" y="1828800"/>
          <a:ext cx="279400" cy="266700"/>
        </p:xfrm>
        <a:graphic>
          <a:graphicData uri="http://schemas.openxmlformats.org/presentationml/2006/ole">
            <p:oleObj spid="_x0000_s4098" name="Image" r:id="rId5" imgW="2539683" imgH="2374603" progId="">
              <p:embed/>
            </p:oleObj>
          </a:graphicData>
        </a:graphic>
      </p:graphicFrame>
      <p:cxnSp>
        <p:nvCxnSpPr>
          <p:cNvPr id="4209" name="AutoShape 451"/>
          <p:cNvCxnSpPr>
            <a:cxnSpLocks noChangeShapeType="1"/>
          </p:cNvCxnSpPr>
          <p:nvPr/>
        </p:nvCxnSpPr>
        <p:spPr bwMode="auto">
          <a:xfrm flipV="1">
            <a:off x="8326438" y="2133600"/>
            <a:ext cx="4762" cy="835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37" name="Rectangle 1586"/>
          <p:cNvSpPr>
            <a:spLocks noChangeArrowheads="1"/>
          </p:cNvSpPr>
          <p:nvPr/>
        </p:nvSpPr>
        <p:spPr bwMode="auto">
          <a:xfrm>
            <a:off x="8458200" y="2667000"/>
            <a:ext cx="8763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050" dirty="0"/>
              <a:t>Switch</a:t>
            </a:r>
          </a:p>
        </p:txBody>
      </p:sp>
      <p:sp>
        <p:nvSpPr>
          <p:cNvPr id="338" name="Rectangle 1586"/>
          <p:cNvSpPr>
            <a:spLocks noChangeArrowheads="1"/>
          </p:cNvSpPr>
          <p:nvPr/>
        </p:nvSpPr>
        <p:spPr bwMode="auto">
          <a:xfrm>
            <a:off x="3657600" y="2667000"/>
            <a:ext cx="8763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050" dirty="0"/>
              <a:t>Switch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Rectangle 625"/>
          <p:cNvSpPr>
            <a:spLocks noChangeArrowheads="1"/>
          </p:cNvSpPr>
          <p:nvPr/>
        </p:nvSpPr>
        <p:spPr bwMode="auto">
          <a:xfrm flipV="1">
            <a:off x="10423525" y="155575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5" name="Rectangle 625"/>
          <p:cNvSpPr>
            <a:spLocks noChangeArrowheads="1"/>
          </p:cNvSpPr>
          <p:nvPr/>
        </p:nvSpPr>
        <p:spPr bwMode="auto">
          <a:xfrm flipV="1">
            <a:off x="5634038" y="1549400"/>
            <a:ext cx="1462087" cy="245268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6" name="Rectangle 625"/>
          <p:cNvSpPr>
            <a:spLocks noChangeArrowheads="1"/>
          </p:cNvSpPr>
          <p:nvPr/>
        </p:nvSpPr>
        <p:spPr bwMode="auto">
          <a:xfrm flipV="1">
            <a:off x="2443163" y="155575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7" name="Rectangle 625"/>
          <p:cNvSpPr>
            <a:spLocks noChangeArrowheads="1"/>
          </p:cNvSpPr>
          <p:nvPr/>
        </p:nvSpPr>
        <p:spPr bwMode="auto">
          <a:xfrm flipV="1">
            <a:off x="4010025" y="155575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8" name="Rectangle 625"/>
          <p:cNvSpPr>
            <a:spLocks noChangeArrowheads="1"/>
          </p:cNvSpPr>
          <p:nvPr/>
        </p:nvSpPr>
        <p:spPr bwMode="auto">
          <a:xfrm flipV="1">
            <a:off x="8829675" y="1555750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29" name="TextBox 1"/>
          <p:cNvSpPr txBox="1">
            <a:spLocks noChangeArrowheads="1"/>
          </p:cNvSpPr>
          <p:nvPr/>
        </p:nvSpPr>
        <p:spPr bwMode="auto">
          <a:xfrm>
            <a:off x="2663825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</a:t>
            </a:r>
          </a:p>
        </p:txBody>
      </p:sp>
      <p:sp>
        <p:nvSpPr>
          <p:cNvPr id="2130" name="TextBox 1"/>
          <p:cNvSpPr txBox="1">
            <a:spLocks noChangeArrowheads="1"/>
          </p:cNvSpPr>
          <p:nvPr/>
        </p:nvSpPr>
        <p:spPr bwMode="auto">
          <a:xfrm>
            <a:off x="4230688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#2</a:t>
            </a:r>
          </a:p>
        </p:txBody>
      </p:sp>
      <p:sp>
        <p:nvSpPr>
          <p:cNvPr id="2131" name="TextBox 1"/>
          <p:cNvSpPr txBox="1">
            <a:spLocks noChangeArrowheads="1"/>
          </p:cNvSpPr>
          <p:nvPr/>
        </p:nvSpPr>
        <p:spPr bwMode="auto">
          <a:xfrm>
            <a:off x="5853113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#3</a:t>
            </a:r>
          </a:p>
        </p:txBody>
      </p:sp>
      <p:sp>
        <p:nvSpPr>
          <p:cNvPr id="2132" name="TextBox 1"/>
          <p:cNvSpPr txBox="1">
            <a:spLocks noChangeArrowheads="1"/>
          </p:cNvSpPr>
          <p:nvPr/>
        </p:nvSpPr>
        <p:spPr bwMode="auto">
          <a:xfrm>
            <a:off x="9050338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#5</a:t>
            </a:r>
          </a:p>
        </p:txBody>
      </p:sp>
      <p:sp>
        <p:nvSpPr>
          <p:cNvPr id="2133" name="TextBox 1"/>
          <p:cNvSpPr txBox="1">
            <a:spLocks noChangeArrowheads="1"/>
          </p:cNvSpPr>
          <p:nvPr/>
        </p:nvSpPr>
        <p:spPr bwMode="auto">
          <a:xfrm>
            <a:off x="10644188" y="1538288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#6</a:t>
            </a:r>
          </a:p>
        </p:txBody>
      </p:sp>
      <p:sp>
        <p:nvSpPr>
          <p:cNvPr id="2134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UCAIug CIGRE 2014  Booth – Network Topology </a:t>
            </a:r>
          </a:p>
        </p:txBody>
      </p:sp>
      <p:pic>
        <p:nvPicPr>
          <p:cNvPr id="2135" name="Picture 1128" descr="F:\maciejgoraj\Conferences\2012\UCA Iug 2012\Logos Participants Hi Res\SEL\SELsig_H_blue_mask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8907463"/>
            <a:ext cx="1071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6" name="Picture 1135" descr="F:\maciejgoraj\Conferences\2012\UCA Iug 2012\Logos Participants JPG\omicr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18588" y="838200"/>
            <a:ext cx="1319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7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0875" y="8942388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38" name="TextBox 1"/>
          <p:cNvSpPr txBox="1">
            <a:spLocks noChangeArrowheads="1"/>
          </p:cNvSpPr>
          <p:nvPr/>
        </p:nvSpPr>
        <p:spPr bwMode="auto">
          <a:xfrm>
            <a:off x="381000" y="220980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Station Bus</a:t>
            </a:r>
          </a:p>
        </p:txBody>
      </p:sp>
      <p:pic>
        <p:nvPicPr>
          <p:cNvPr id="2139" name="Picture 26" descr="D:\Siemens\Conferences\UCA Iug Booth CIGRE 2014\Logos\SISCO\SISCO Logos_Full_v4-02-whit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0" y="685800"/>
            <a:ext cx="1295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" name="Picture 27" descr="D:\Siemens\Conferences\UCA Iug Booth CIGRE 2014\Logos\DNV-GL\DNV_GL_LOGO_RGB-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38600" y="914400"/>
            <a:ext cx="1266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1" name="Picture 31" descr="Triangle MicroWork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38800" y="914400"/>
            <a:ext cx="1438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2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10"/>
          <a:srcRect t="12500" b="12500"/>
          <a:stretch>
            <a:fillRect/>
          </a:stretch>
        </p:blipFill>
        <p:spPr bwMode="auto">
          <a:xfrm>
            <a:off x="2514600" y="8815388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3" name="Picture 4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694988" y="885825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4" name="Picture 4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991600" y="8793163"/>
            <a:ext cx="990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5" name="Picture 5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15200" y="8853488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46" name="Rectangle 625"/>
          <p:cNvSpPr>
            <a:spLocks noChangeArrowheads="1"/>
          </p:cNvSpPr>
          <p:nvPr/>
        </p:nvSpPr>
        <p:spPr bwMode="auto">
          <a:xfrm flipV="1">
            <a:off x="8793163" y="6148388"/>
            <a:ext cx="1462087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47" name="Rectangle 625"/>
          <p:cNvSpPr>
            <a:spLocks noChangeArrowheads="1"/>
          </p:cNvSpPr>
          <p:nvPr/>
        </p:nvSpPr>
        <p:spPr bwMode="auto">
          <a:xfrm flipV="1">
            <a:off x="5629275" y="6148388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48" name="Rectangle 625"/>
          <p:cNvSpPr>
            <a:spLocks noChangeArrowheads="1"/>
          </p:cNvSpPr>
          <p:nvPr/>
        </p:nvSpPr>
        <p:spPr bwMode="auto">
          <a:xfrm flipV="1">
            <a:off x="2438400" y="6148388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49" name="Rectangle 625"/>
          <p:cNvSpPr>
            <a:spLocks noChangeArrowheads="1"/>
          </p:cNvSpPr>
          <p:nvPr/>
        </p:nvSpPr>
        <p:spPr bwMode="auto">
          <a:xfrm flipV="1">
            <a:off x="4005263" y="6148388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0" name="Rectangle 625"/>
          <p:cNvSpPr>
            <a:spLocks noChangeArrowheads="1"/>
          </p:cNvSpPr>
          <p:nvPr/>
        </p:nvSpPr>
        <p:spPr bwMode="auto">
          <a:xfrm flipV="1">
            <a:off x="7197725" y="6148388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151" name="Group 1225"/>
          <p:cNvGrpSpPr>
            <a:grpSpLocks/>
          </p:cNvGrpSpPr>
          <p:nvPr/>
        </p:nvGrpSpPr>
        <p:grpSpPr bwMode="auto">
          <a:xfrm>
            <a:off x="6162675" y="7618413"/>
            <a:ext cx="593725" cy="182562"/>
            <a:chOff x="1712640" y="1155462"/>
            <a:chExt cx="594035" cy="182563"/>
          </a:xfrm>
        </p:grpSpPr>
        <p:sp>
          <p:nvSpPr>
            <p:cNvPr id="2337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338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347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348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339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344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345" name="Straight Connector 1234"/>
              <p:cNvCxnSpPr>
                <a:cxnSpLocks noChangeShapeType="1"/>
                <a:stCxn id="2344" idx="1"/>
                <a:endCxn id="2344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346" name="Straight Connector 1235"/>
              <p:cNvCxnSpPr>
                <a:cxnSpLocks noChangeShapeType="1"/>
                <a:stCxn id="2344" idx="7"/>
                <a:endCxn id="2344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340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341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342" name="Straight Connector 1231"/>
              <p:cNvCxnSpPr>
                <a:cxnSpLocks noChangeShapeType="1"/>
                <a:stCxn id="2341" idx="1"/>
                <a:endCxn id="2341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343" name="Straight Connector 1232"/>
              <p:cNvCxnSpPr>
                <a:cxnSpLocks noChangeShapeType="1"/>
                <a:stCxn id="2341" idx="7"/>
                <a:endCxn id="2341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152" name="Rectangle 363"/>
          <p:cNvSpPr>
            <a:spLocks noChangeArrowheads="1"/>
          </p:cNvSpPr>
          <p:nvPr/>
        </p:nvSpPr>
        <p:spPr bwMode="auto">
          <a:xfrm>
            <a:off x="625792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3" name="Rectangle 363"/>
          <p:cNvSpPr>
            <a:spLocks noChangeArrowheads="1"/>
          </p:cNvSpPr>
          <p:nvPr/>
        </p:nvSpPr>
        <p:spPr bwMode="auto">
          <a:xfrm>
            <a:off x="6311900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4" name="Rectangle 363"/>
          <p:cNvSpPr>
            <a:spLocks noChangeArrowheads="1"/>
          </p:cNvSpPr>
          <p:nvPr/>
        </p:nvSpPr>
        <p:spPr bwMode="auto">
          <a:xfrm>
            <a:off x="636587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5" name="Rectangle 363"/>
          <p:cNvSpPr>
            <a:spLocks noChangeArrowheads="1"/>
          </p:cNvSpPr>
          <p:nvPr/>
        </p:nvSpPr>
        <p:spPr bwMode="auto">
          <a:xfrm>
            <a:off x="6419850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6" name="Rectangle 363"/>
          <p:cNvSpPr>
            <a:spLocks noChangeArrowheads="1"/>
          </p:cNvSpPr>
          <p:nvPr/>
        </p:nvSpPr>
        <p:spPr bwMode="auto">
          <a:xfrm>
            <a:off x="647382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7" name="Rectangle 363"/>
          <p:cNvSpPr>
            <a:spLocks noChangeArrowheads="1"/>
          </p:cNvSpPr>
          <p:nvPr/>
        </p:nvSpPr>
        <p:spPr bwMode="auto">
          <a:xfrm>
            <a:off x="6529388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8" name="Rectangle 363"/>
          <p:cNvSpPr>
            <a:spLocks noChangeArrowheads="1"/>
          </p:cNvSpPr>
          <p:nvPr/>
        </p:nvSpPr>
        <p:spPr bwMode="auto">
          <a:xfrm>
            <a:off x="6581775" y="77946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59" name="Text Box 638"/>
          <p:cNvSpPr txBox="1">
            <a:spLocks noChangeArrowheads="1"/>
          </p:cNvSpPr>
          <p:nvPr/>
        </p:nvSpPr>
        <p:spPr bwMode="auto">
          <a:xfrm>
            <a:off x="4316413" y="76660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160" name="TextBox 1"/>
          <p:cNvSpPr txBox="1">
            <a:spLocks noChangeArrowheads="1"/>
          </p:cNvSpPr>
          <p:nvPr/>
        </p:nvSpPr>
        <p:spPr bwMode="auto">
          <a:xfrm>
            <a:off x="2659063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#8</a:t>
            </a:r>
          </a:p>
        </p:txBody>
      </p:sp>
      <p:sp>
        <p:nvSpPr>
          <p:cNvPr id="2161" name="TextBox 1"/>
          <p:cNvSpPr txBox="1">
            <a:spLocks noChangeArrowheads="1"/>
          </p:cNvSpPr>
          <p:nvPr/>
        </p:nvSpPr>
        <p:spPr bwMode="auto">
          <a:xfrm>
            <a:off x="4225925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#9</a:t>
            </a:r>
          </a:p>
        </p:txBody>
      </p:sp>
      <p:sp>
        <p:nvSpPr>
          <p:cNvPr id="2162" name="TextBox 1"/>
          <p:cNvSpPr txBox="1">
            <a:spLocks noChangeArrowheads="1"/>
          </p:cNvSpPr>
          <p:nvPr/>
        </p:nvSpPr>
        <p:spPr bwMode="auto">
          <a:xfrm>
            <a:off x="5848350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#10</a:t>
            </a:r>
          </a:p>
        </p:txBody>
      </p:sp>
      <p:sp>
        <p:nvSpPr>
          <p:cNvPr id="2163" name="TextBox 1"/>
          <p:cNvSpPr txBox="1">
            <a:spLocks noChangeArrowheads="1"/>
          </p:cNvSpPr>
          <p:nvPr/>
        </p:nvSpPr>
        <p:spPr bwMode="auto">
          <a:xfrm>
            <a:off x="7418388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#11</a:t>
            </a:r>
          </a:p>
        </p:txBody>
      </p:sp>
      <p:sp>
        <p:nvSpPr>
          <p:cNvPr id="2164" name="TextBox 1"/>
          <p:cNvSpPr txBox="1">
            <a:spLocks noChangeArrowheads="1"/>
          </p:cNvSpPr>
          <p:nvPr/>
        </p:nvSpPr>
        <p:spPr bwMode="auto">
          <a:xfrm>
            <a:off x="9012238" y="8382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#12</a:t>
            </a:r>
          </a:p>
        </p:txBody>
      </p:sp>
      <p:sp>
        <p:nvSpPr>
          <p:cNvPr id="2165" name="Text Box 638"/>
          <p:cNvSpPr txBox="1">
            <a:spLocks noChangeArrowheads="1"/>
          </p:cNvSpPr>
          <p:nvPr/>
        </p:nvSpPr>
        <p:spPr bwMode="auto">
          <a:xfrm>
            <a:off x="2738438" y="8404225"/>
            <a:ext cx="420687" cy="8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166" name="Text Box 638"/>
          <p:cNvSpPr txBox="1">
            <a:spLocks noChangeArrowheads="1"/>
          </p:cNvSpPr>
          <p:nvPr/>
        </p:nvSpPr>
        <p:spPr bwMode="auto">
          <a:xfrm>
            <a:off x="10856913" y="19891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cxnSp>
        <p:nvCxnSpPr>
          <p:cNvPr id="2167" name="AutoShape 451"/>
          <p:cNvCxnSpPr>
            <a:cxnSpLocks noChangeShapeType="1"/>
            <a:stCxn id="2296" idx="3"/>
          </p:cNvCxnSpPr>
          <p:nvPr/>
        </p:nvCxnSpPr>
        <p:spPr bwMode="auto">
          <a:xfrm flipH="1" flipV="1">
            <a:off x="9525000" y="2971800"/>
            <a:ext cx="26988" cy="304800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168" name="Rectangle 625"/>
          <p:cNvSpPr>
            <a:spLocks noChangeArrowheads="1"/>
          </p:cNvSpPr>
          <p:nvPr/>
        </p:nvSpPr>
        <p:spPr bwMode="auto">
          <a:xfrm>
            <a:off x="4800600" y="8001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IED</a:t>
            </a:r>
          </a:p>
        </p:txBody>
      </p:sp>
      <p:graphicFrame>
        <p:nvGraphicFramePr>
          <p:cNvPr id="2109" name="Object 61"/>
          <p:cNvGraphicFramePr>
            <a:graphicFrameLocks noChangeAspect="1"/>
          </p:cNvGraphicFramePr>
          <p:nvPr/>
        </p:nvGraphicFramePr>
        <p:xfrm>
          <a:off x="5943600" y="8018463"/>
          <a:ext cx="279400" cy="266700"/>
        </p:xfrm>
        <a:graphic>
          <a:graphicData uri="http://schemas.openxmlformats.org/presentationml/2006/ole">
            <p:oleObj spid="_x0000_s2109" name="Image" r:id="rId14" imgW="2539683" imgH="2374603" progId="">
              <p:embed/>
            </p:oleObj>
          </a:graphicData>
        </a:graphic>
      </p:graphicFrame>
      <p:sp>
        <p:nvSpPr>
          <p:cNvPr id="2169" name="Rectangle 625"/>
          <p:cNvSpPr>
            <a:spLocks noChangeArrowheads="1"/>
          </p:cNvSpPr>
          <p:nvPr/>
        </p:nvSpPr>
        <p:spPr bwMode="auto">
          <a:xfrm>
            <a:off x="6400800" y="8001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SIP4</a:t>
            </a:r>
          </a:p>
        </p:txBody>
      </p:sp>
      <p:sp>
        <p:nvSpPr>
          <p:cNvPr id="2170" name="Rectangle 625"/>
          <p:cNvSpPr>
            <a:spLocks noChangeArrowheads="1"/>
          </p:cNvSpPr>
          <p:nvPr/>
        </p:nvSpPr>
        <p:spPr bwMode="auto">
          <a:xfrm>
            <a:off x="9067800" y="7239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MU</a:t>
            </a:r>
          </a:p>
        </p:txBody>
      </p:sp>
      <p:cxnSp>
        <p:nvCxnSpPr>
          <p:cNvPr id="2171" name="AutoShape 451"/>
          <p:cNvCxnSpPr>
            <a:cxnSpLocks noChangeShapeType="1"/>
            <a:stCxn id="2153" idx="2"/>
          </p:cNvCxnSpPr>
          <p:nvPr/>
        </p:nvCxnSpPr>
        <p:spPr bwMode="auto">
          <a:xfrm flipH="1">
            <a:off x="6172200" y="7848600"/>
            <a:ext cx="166688" cy="228600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172" name="AutoShape 451"/>
          <p:cNvCxnSpPr>
            <a:cxnSpLocks noChangeShapeType="1"/>
            <a:stCxn id="2156" idx="2"/>
            <a:endCxn id="2169" idx="0"/>
          </p:cNvCxnSpPr>
          <p:nvPr/>
        </p:nvCxnSpPr>
        <p:spPr bwMode="auto">
          <a:xfrm>
            <a:off x="6500813" y="7848600"/>
            <a:ext cx="71437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173" name="Rectangle 625"/>
          <p:cNvSpPr>
            <a:spLocks noChangeArrowheads="1"/>
          </p:cNvSpPr>
          <p:nvPr/>
        </p:nvSpPr>
        <p:spPr bwMode="auto">
          <a:xfrm flipV="1">
            <a:off x="4592638" y="6616700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74" name="Text Box 638"/>
          <p:cNvSpPr txBox="1">
            <a:spLocks noChangeArrowheads="1"/>
          </p:cNvSpPr>
          <p:nvPr/>
        </p:nvSpPr>
        <p:spPr bwMode="auto">
          <a:xfrm>
            <a:off x="4627563" y="6684963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75" name="Diamond 966"/>
          <p:cNvSpPr>
            <a:spLocks noChangeArrowheads="1"/>
          </p:cNvSpPr>
          <p:nvPr/>
        </p:nvSpPr>
        <p:spPr bwMode="auto">
          <a:xfrm>
            <a:off x="4710113" y="6673850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76" name="AutoShape 478"/>
          <p:cNvCxnSpPr>
            <a:cxnSpLocks noChangeShapeType="1"/>
            <a:stCxn id="2187" idx="0"/>
            <a:endCxn id="2200" idx="3"/>
          </p:cNvCxnSpPr>
          <p:nvPr/>
        </p:nvCxnSpPr>
        <p:spPr bwMode="auto">
          <a:xfrm rot="-5400000" flipH="1" flipV="1">
            <a:off x="6326187" y="6448426"/>
            <a:ext cx="23813" cy="392112"/>
          </a:xfrm>
          <a:prstGeom prst="bentConnector4">
            <a:avLst>
              <a:gd name="adj1" fmla="val -959981"/>
              <a:gd name="adj2" fmla="val 107366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177" name="Rectangle 633"/>
          <p:cNvSpPr>
            <a:spLocks noChangeArrowheads="1"/>
          </p:cNvSpPr>
          <p:nvPr/>
        </p:nvSpPr>
        <p:spPr bwMode="auto">
          <a:xfrm>
            <a:off x="4813300" y="6596063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78" name="Rectangle 634"/>
          <p:cNvSpPr>
            <a:spLocks noChangeArrowheads="1"/>
          </p:cNvSpPr>
          <p:nvPr/>
        </p:nvSpPr>
        <p:spPr bwMode="auto">
          <a:xfrm>
            <a:off x="4668838" y="6596063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79" name="Elbow Connector 967"/>
          <p:cNvCxnSpPr>
            <a:cxnSpLocks noChangeShapeType="1"/>
            <a:stCxn id="2175" idx="1"/>
            <a:endCxn id="2178" idx="2"/>
          </p:cNvCxnSpPr>
          <p:nvPr/>
        </p:nvCxnSpPr>
        <p:spPr bwMode="auto">
          <a:xfrm rot="10800000">
            <a:off x="4695825" y="6650038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0" name="Elbow Connector 968"/>
          <p:cNvCxnSpPr>
            <a:cxnSpLocks noChangeShapeType="1"/>
            <a:stCxn id="2175" idx="3"/>
            <a:endCxn id="2177" idx="2"/>
          </p:cNvCxnSpPr>
          <p:nvPr/>
        </p:nvCxnSpPr>
        <p:spPr bwMode="auto">
          <a:xfrm flipV="1">
            <a:off x="4805363" y="6650038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1" name="Rectangle 625"/>
          <p:cNvSpPr>
            <a:spLocks noChangeArrowheads="1"/>
          </p:cNvSpPr>
          <p:nvPr/>
        </p:nvSpPr>
        <p:spPr bwMode="auto">
          <a:xfrm flipV="1">
            <a:off x="6400800" y="665321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2" name="Text Box 638"/>
          <p:cNvSpPr txBox="1">
            <a:spLocks noChangeArrowheads="1"/>
          </p:cNvSpPr>
          <p:nvPr/>
        </p:nvSpPr>
        <p:spPr bwMode="auto">
          <a:xfrm>
            <a:off x="6513513" y="6702425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3" name="Diamond 966"/>
          <p:cNvSpPr>
            <a:spLocks noChangeArrowheads="1"/>
          </p:cNvSpPr>
          <p:nvPr/>
        </p:nvSpPr>
        <p:spPr bwMode="auto">
          <a:xfrm>
            <a:off x="6548438" y="671036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4" name="Elbow Connector 967"/>
          <p:cNvCxnSpPr>
            <a:cxnSpLocks noChangeShapeType="1"/>
            <a:stCxn id="2183" idx="1"/>
            <a:endCxn id="2187" idx="2"/>
          </p:cNvCxnSpPr>
          <p:nvPr/>
        </p:nvCxnSpPr>
        <p:spPr bwMode="auto">
          <a:xfrm rot="10800000">
            <a:off x="6534150" y="6686550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5" name="Elbow Connector 968"/>
          <p:cNvCxnSpPr>
            <a:cxnSpLocks noChangeShapeType="1"/>
            <a:stCxn id="2183" idx="3"/>
            <a:endCxn id="2186" idx="2"/>
          </p:cNvCxnSpPr>
          <p:nvPr/>
        </p:nvCxnSpPr>
        <p:spPr bwMode="auto">
          <a:xfrm flipV="1">
            <a:off x="6643688" y="668655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6" name="Rectangle 633"/>
          <p:cNvSpPr>
            <a:spLocks noChangeArrowheads="1"/>
          </p:cNvSpPr>
          <p:nvPr/>
        </p:nvSpPr>
        <p:spPr bwMode="auto">
          <a:xfrm>
            <a:off x="6651625" y="663257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7" name="Rectangle 634"/>
          <p:cNvSpPr>
            <a:spLocks noChangeArrowheads="1"/>
          </p:cNvSpPr>
          <p:nvPr/>
        </p:nvSpPr>
        <p:spPr bwMode="auto">
          <a:xfrm>
            <a:off x="6507163" y="663257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8" name="Rectangle 363"/>
          <p:cNvSpPr>
            <a:spLocks noChangeArrowheads="1"/>
          </p:cNvSpPr>
          <p:nvPr/>
        </p:nvSpPr>
        <p:spPr bwMode="auto">
          <a:xfrm rot="-5400000">
            <a:off x="6556375" y="703262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189" name="AutoShape 478"/>
          <p:cNvCxnSpPr>
            <a:cxnSpLocks noChangeShapeType="1"/>
            <a:stCxn id="2186" idx="0"/>
            <a:endCxn id="2212" idx="0"/>
          </p:cNvCxnSpPr>
          <p:nvPr/>
        </p:nvCxnSpPr>
        <p:spPr bwMode="auto">
          <a:xfrm rot="5400000" flipH="1" flipV="1">
            <a:off x="7100094" y="6207919"/>
            <a:ext cx="3175" cy="846137"/>
          </a:xfrm>
          <a:prstGeom prst="bentConnector3">
            <a:avLst>
              <a:gd name="adj1" fmla="val 730000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190" name="Rectangle 625"/>
          <p:cNvSpPr>
            <a:spLocks noChangeArrowheads="1"/>
          </p:cNvSpPr>
          <p:nvPr/>
        </p:nvSpPr>
        <p:spPr bwMode="auto">
          <a:xfrm flipV="1">
            <a:off x="2819400" y="665003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1" name="Text Box 638"/>
          <p:cNvSpPr txBox="1">
            <a:spLocks noChangeArrowheads="1"/>
          </p:cNvSpPr>
          <p:nvPr/>
        </p:nvSpPr>
        <p:spPr bwMode="auto">
          <a:xfrm>
            <a:off x="2819400" y="67183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F650 Relay</a:t>
            </a:r>
          </a:p>
        </p:txBody>
      </p:sp>
      <p:sp>
        <p:nvSpPr>
          <p:cNvPr id="2192" name="Diamond 966"/>
          <p:cNvSpPr>
            <a:spLocks noChangeArrowheads="1"/>
          </p:cNvSpPr>
          <p:nvPr/>
        </p:nvSpPr>
        <p:spPr bwMode="auto">
          <a:xfrm>
            <a:off x="2936875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3" name="Rectangle 633"/>
          <p:cNvSpPr>
            <a:spLocks noChangeArrowheads="1"/>
          </p:cNvSpPr>
          <p:nvPr/>
        </p:nvSpPr>
        <p:spPr bwMode="auto">
          <a:xfrm>
            <a:off x="3040063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4" name="Rectangle 634"/>
          <p:cNvSpPr>
            <a:spLocks noChangeArrowheads="1"/>
          </p:cNvSpPr>
          <p:nvPr/>
        </p:nvSpPr>
        <p:spPr bwMode="auto">
          <a:xfrm>
            <a:off x="2895600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95" name="Elbow Connector 967"/>
          <p:cNvCxnSpPr>
            <a:cxnSpLocks noChangeShapeType="1"/>
            <a:stCxn id="2192" idx="1"/>
            <a:endCxn id="2194" idx="2"/>
          </p:cNvCxnSpPr>
          <p:nvPr/>
        </p:nvCxnSpPr>
        <p:spPr bwMode="auto">
          <a:xfrm rot="10800000">
            <a:off x="2922588" y="66833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96" name="Elbow Connector 968"/>
          <p:cNvCxnSpPr>
            <a:cxnSpLocks noChangeShapeType="1"/>
            <a:stCxn id="2192" idx="3"/>
            <a:endCxn id="2193" idx="2"/>
          </p:cNvCxnSpPr>
          <p:nvPr/>
        </p:nvCxnSpPr>
        <p:spPr bwMode="auto">
          <a:xfrm flipV="1">
            <a:off x="3032125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97" name="Rectangle 625"/>
          <p:cNvSpPr>
            <a:spLocks noChangeArrowheads="1"/>
          </p:cNvSpPr>
          <p:nvPr/>
        </p:nvSpPr>
        <p:spPr bwMode="auto">
          <a:xfrm flipV="1">
            <a:off x="5867400" y="665003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8" name="Text Box 638"/>
          <p:cNvSpPr txBox="1">
            <a:spLocks noChangeArrowheads="1"/>
          </p:cNvSpPr>
          <p:nvPr/>
        </p:nvSpPr>
        <p:spPr bwMode="auto">
          <a:xfrm>
            <a:off x="5867400" y="67183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SIP5</a:t>
            </a:r>
          </a:p>
        </p:txBody>
      </p:sp>
      <p:sp>
        <p:nvSpPr>
          <p:cNvPr id="2199" name="Diamond 966"/>
          <p:cNvSpPr>
            <a:spLocks noChangeArrowheads="1"/>
          </p:cNvSpPr>
          <p:nvPr/>
        </p:nvSpPr>
        <p:spPr bwMode="auto">
          <a:xfrm>
            <a:off x="5984875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00" name="Rectangle 633"/>
          <p:cNvSpPr>
            <a:spLocks noChangeArrowheads="1"/>
          </p:cNvSpPr>
          <p:nvPr/>
        </p:nvSpPr>
        <p:spPr bwMode="auto">
          <a:xfrm>
            <a:off x="6088063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01" name="Rectangle 634"/>
          <p:cNvSpPr>
            <a:spLocks noChangeArrowheads="1"/>
          </p:cNvSpPr>
          <p:nvPr/>
        </p:nvSpPr>
        <p:spPr bwMode="auto">
          <a:xfrm>
            <a:off x="5943600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02" name="Elbow Connector 967"/>
          <p:cNvCxnSpPr>
            <a:cxnSpLocks noChangeShapeType="1"/>
            <a:stCxn id="2199" idx="1"/>
            <a:endCxn id="2201" idx="2"/>
          </p:cNvCxnSpPr>
          <p:nvPr/>
        </p:nvCxnSpPr>
        <p:spPr bwMode="auto">
          <a:xfrm rot="10800000">
            <a:off x="5970588" y="66833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03" name="Elbow Connector 968"/>
          <p:cNvCxnSpPr>
            <a:cxnSpLocks noChangeShapeType="1"/>
            <a:stCxn id="2199" idx="3"/>
            <a:endCxn id="2200" idx="2"/>
          </p:cNvCxnSpPr>
          <p:nvPr/>
        </p:nvCxnSpPr>
        <p:spPr bwMode="auto">
          <a:xfrm flipV="1">
            <a:off x="6080125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04" name="Rectangle 363"/>
          <p:cNvSpPr>
            <a:spLocks noChangeArrowheads="1"/>
          </p:cNvSpPr>
          <p:nvPr/>
        </p:nvSpPr>
        <p:spPr bwMode="auto">
          <a:xfrm>
            <a:off x="6556375" y="75977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205" name="Straight Connector 350"/>
          <p:cNvCxnSpPr>
            <a:cxnSpLocks noChangeShapeType="1"/>
            <a:stCxn id="2204" idx="2"/>
          </p:cNvCxnSpPr>
          <p:nvPr/>
        </p:nvCxnSpPr>
        <p:spPr bwMode="auto">
          <a:xfrm flipH="1" flipV="1">
            <a:off x="6581775" y="7086600"/>
            <a:ext cx="1588" cy="56515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06" name="Rectangle 625"/>
          <p:cNvSpPr>
            <a:spLocks noChangeArrowheads="1"/>
          </p:cNvSpPr>
          <p:nvPr/>
        </p:nvSpPr>
        <p:spPr bwMode="auto">
          <a:xfrm flipV="1">
            <a:off x="7391400" y="66500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07" name="Text Box 638"/>
          <p:cNvSpPr txBox="1">
            <a:spLocks noChangeArrowheads="1"/>
          </p:cNvSpPr>
          <p:nvPr/>
        </p:nvSpPr>
        <p:spPr bwMode="auto">
          <a:xfrm>
            <a:off x="7504113" y="66992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08" name="Diamond 966"/>
          <p:cNvSpPr>
            <a:spLocks noChangeArrowheads="1"/>
          </p:cNvSpPr>
          <p:nvPr/>
        </p:nvSpPr>
        <p:spPr bwMode="auto">
          <a:xfrm>
            <a:off x="7539038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209" name="Elbow Connector 967"/>
          <p:cNvCxnSpPr>
            <a:cxnSpLocks noChangeShapeType="1"/>
            <a:stCxn id="2208" idx="1"/>
            <a:endCxn id="2212" idx="2"/>
          </p:cNvCxnSpPr>
          <p:nvPr/>
        </p:nvCxnSpPr>
        <p:spPr bwMode="auto">
          <a:xfrm rot="10800000">
            <a:off x="7524750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10" name="Elbow Connector 968"/>
          <p:cNvCxnSpPr>
            <a:cxnSpLocks noChangeShapeType="1"/>
            <a:stCxn id="2208" idx="3"/>
            <a:endCxn id="2211" idx="2"/>
          </p:cNvCxnSpPr>
          <p:nvPr/>
        </p:nvCxnSpPr>
        <p:spPr bwMode="auto">
          <a:xfrm flipV="1">
            <a:off x="7634288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11" name="Rectangle 633"/>
          <p:cNvSpPr>
            <a:spLocks noChangeArrowheads="1"/>
          </p:cNvSpPr>
          <p:nvPr/>
        </p:nvSpPr>
        <p:spPr bwMode="auto">
          <a:xfrm>
            <a:off x="7642225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12" name="Rectangle 634"/>
          <p:cNvSpPr>
            <a:spLocks noChangeArrowheads="1"/>
          </p:cNvSpPr>
          <p:nvPr/>
        </p:nvSpPr>
        <p:spPr bwMode="auto">
          <a:xfrm>
            <a:off x="7497763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13" name="Rectangle 363"/>
          <p:cNvSpPr>
            <a:spLocks noChangeArrowheads="1"/>
          </p:cNvSpPr>
          <p:nvPr/>
        </p:nvSpPr>
        <p:spPr bwMode="auto">
          <a:xfrm rot="-5400000">
            <a:off x="7561263" y="70294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14" name="Rectangle 625"/>
          <p:cNvSpPr>
            <a:spLocks noChangeArrowheads="1"/>
          </p:cNvSpPr>
          <p:nvPr/>
        </p:nvSpPr>
        <p:spPr bwMode="auto">
          <a:xfrm flipV="1">
            <a:off x="7924800" y="6650038"/>
            <a:ext cx="533400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15" name="Text Box 638"/>
          <p:cNvSpPr txBox="1">
            <a:spLocks noChangeArrowheads="1"/>
          </p:cNvSpPr>
          <p:nvPr/>
        </p:nvSpPr>
        <p:spPr bwMode="auto">
          <a:xfrm>
            <a:off x="7924800" y="671830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</a:t>
            </a:r>
          </a:p>
          <a:p>
            <a:pPr algn="ctr" eaLnBrk="0" hangingPunct="0"/>
            <a:r>
              <a:rPr lang="en-GB" sz="700">
                <a:cs typeface="Arial" charset="0"/>
              </a:rPr>
              <a:t>Demo Suitcase</a:t>
            </a:r>
          </a:p>
        </p:txBody>
      </p:sp>
      <p:sp>
        <p:nvSpPr>
          <p:cNvPr id="2216" name="Diamond 966"/>
          <p:cNvSpPr>
            <a:spLocks noChangeArrowheads="1"/>
          </p:cNvSpPr>
          <p:nvPr/>
        </p:nvSpPr>
        <p:spPr bwMode="auto">
          <a:xfrm>
            <a:off x="8118475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17" name="Rectangle 633"/>
          <p:cNvSpPr>
            <a:spLocks noChangeArrowheads="1"/>
          </p:cNvSpPr>
          <p:nvPr/>
        </p:nvSpPr>
        <p:spPr bwMode="auto">
          <a:xfrm>
            <a:off x="8221663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18" name="Rectangle 634"/>
          <p:cNvSpPr>
            <a:spLocks noChangeArrowheads="1"/>
          </p:cNvSpPr>
          <p:nvPr/>
        </p:nvSpPr>
        <p:spPr bwMode="auto">
          <a:xfrm>
            <a:off x="8077200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19" name="Elbow Connector 967"/>
          <p:cNvCxnSpPr>
            <a:cxnSpLocks noChangeShapeType="1"/>
            <a:stCxn id="2216" idx="1"/>
            <a:endCxn id="2218" idx="2"/>
          </p:cNvCxnSpPr>
          <p:nvPr/>
        </p:nvCxnSpPr>
        <p:spPr bwMode="auto">
          <a:xfrm rot="10800000">
            <a:off x="8104188" y="66833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20" name="Elbow Connector 968"/>
          <p:cNvCxnSpPr>
            <a:cxnSpLocks noChangeShapeType="1"/>
            <a:stCxn id="2216" idx="3"/>
            <a:endCxn id="2217" idx="2"/>
          </p:cNvCxnSpPr>
          <p:nvPr/>
        </p:nvCxnSpPr>
        <p:spPr bwMode="auto">
          <a:xfrm flipV="1">
            <a:off x="8213725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21" name="Rectangle 625"/>
          <p:cNvSpPr>
            <a:spLocks noChangeArrowheads="1"/>
          </p:cNvSpPr>
          <p:nvPr/>
        </p:nvSpPr>
        <p:spPr bwMode="auto">
          <a:xfrm flipV="1">
            <a:off x="9753600" y="6650038"/>
            <a:ext cx="457200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22" name="Text Box 638"/>
          <p:cNvSpPr txBox="1">
            <a:spLocks noChangeArrowheads="1"/>
          </p:cNvSpPr>
          <p:nvPr/>
        </p:nvSpPr>
        <p:spPr bwMode="auto">
          <a:xfrm>
            <a:off x="9677400" y="6718300"/>
            <a:ext cx="609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</a:t>
            </a:r>
          </a:p>
          <a:p>
            <a:pPr algn="ctr" eaLnBrk="0" hangingPunct="0"/>
            <a:r>
              <a:rPr lang="en-GB" sz="700">
                <a:cs typeface="Arial" charset="0"/>
              </a:rPr>
              <a:t>IRV Relay</a:t>
            </a:r>
          </a:p>
        </p:txBody>
      </p:sp>
      <p:sp>
        <p:nvSpPr>
          <p:cNvPr id="2223" name="Diamond 966"/>
          <p:cNvSpPr>
            <a:spLocks noChangeArrowheads="1"/>
          </p:cNvSpPr>
          <p:nvPr/>
        </p:nvSpPr>
        <p:spPr bwMode="auto">
          <a:xfrm>
            <a:off x="9910763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24" name="Rectangle 633"/>
          <p:cNvSpPr>
            <a:spLocks noChangeArrowheads="1"/>
          </p:cNvSpPr>
          <p:nvPr/>
        </p:nvSpPr>
        <p:spPr bwMode="auto">
          <a:xfrm>
            <a:off x="10013950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25" name="Rectangle 634"/>
          <p:cNvSpPr>
            <a:spLocks noChangeArrowheads="1"/>
          </p:cNvSpPr>
          <p:nvPr/>
        </p:nvSpPr>
        <p:spPr bwMode="auto">
          <a:xfrm>
            <a:off x="9869488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26" name="Elbow Connector 967"/>
          <p:cNvCxnSpPr>
            <a:cxnSpLocks noChangeShapeType="1"/>
            <a:stCxn id="2223" idx="1"/>
            <a:endCxn id="2225" idx="2"/>
          </p:cNvCxnSpPr>
          <p:nvPr/>
        </p:nvCxnSpPr>
        <p:spPr bwMode="auto">
          <a:xfrm rot="10800000">
            <a:off x="9896475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27" name="Elbow Connector 968"/>
          <p:cNvCxnSpPr>
            <a:cxnSpLocks noChangeShapeType="1"/>
            <a:stCxn id="2223" idx="3"/>
            <a:endCxn id="2224" idx="2"/>
          </p:cNvCxnSpPr>
          <p:nvPr/>
        </p:nvCxnSpPr>
        <p:spPr bwMode="auto">
          <a:xfrm flipV="1">
            <a:off x="10006013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28" name="AutoShape 478"/>
          <p:cNvCxnSpPr>
            <a:cxnSpLocks noChangeShapeType="1"/>
            <a:stCxn id="2201" idx="3"/>
            <a:endCxn id="2177" idx="0"/>
          </p:cNvCxnSpPr>
          <p:nvPr/>
        </p:nvCxnSpPr>
        <p:spPr bwMode="auto">
          <a:xfrm flipH="1" flipV="1">
            <a:off x="4840288" y="6596063"/>
            <a:ext cx="1157287" cy="60325"/>
          </a:xfrm>
          <a:prstGeom prst="bentConnector4">
            <a:avLst>
              <a:gd name="adj1" fmla="val 0"/>
              <a:gd name="adj2" fmla="val 431583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29" name="AutoShape 478"/>
          <p:cNvCxnSpPr>
            <a:cxnSpLocks noChangeShapeType="1"/>
            <a:stCxn id="2178" idx="3"/>
            <a:endCxn id="2193" idx="2"/>
          </p:cNvCxnSpPr>
          <p:nvPr/>
        </p:nvCxnSpPr>
        <p:spPr bwMode="auto">
          <a:xfrm flipH="1">
            <a:off x="3067050" y="6623050"/>
            <a:ext cx="1655763" cy="60325"/>
          </a:xfrm>
          <a:prstGeom prst="bentConnector4">
            <a:avLst>
              <a:gd name="adj1" fmla="val -616"/>
              <a:gd name="adj2" fmla="val -380764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30" name="AutoShape 478"/>
          <p:cNvCxnSpPr>
            <a:cxnSpLocks noChangeShapeType="1"/>
            <a:stCxn id="2218" idx="2"/>
            <a:endCxn id="2211" idx="3"/>
          </p:cNvCxnSpPr>
          <p:nvPr/>
        </p:nvCxnSpPr>
        <p:spPr bwMode="auto">
          <a:xfrm rot="5400000" flipH="1">
            <a:off x="7886700" y="6465888"/>
            <a:ext cx="26987" cy="407988"/>
          </a:xfrm>
          <a:prstGeom prst="bentConnector4">
            <a:avLst>
              <a:gd name="adj1" fmla="val 1094139"/>
              <a:gd name="adj2" fmla="val 102333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31" name="Rectangle 625"/>
          <p:cNvSpPr>
            <a:spLocks noChangeArrowheads="1"/>
          </p:cNvSpPr>
          <p:nvPr/>
        </p:nvSpPr>
        <p:spPr bwMode="auto">
          <a:xfrm flipV="1">
            <a:off x="11241088" y="3200400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32" name="Text Box 638"/>
          <p:cNvSpPr txBox="1">
            <a:spLocks noChangeArrowheads="1"/>
          </p:cNvSpPr>
          <p:nvPr/>
        </p:nvSpPr>
        <p:spPr bwMode="auto">
          <a:xfrm>
            <a:off x="11201400" y="3209925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PCS-221</a:t>
            </a:r>
          </a:p>
        </p:txBody>
      </p:sp>
      <p:grpSp>
        <p:nvGrpSpPr>
          <p:cNvPr id="2233" name="1774 Grupo"/>
          <p:cNvGrpSpPr>
            <a:grpSpLocks/>
          </p:cNvGrpSpPr>
          <p:nvPr/>
        </p:nvGrpSpPr>
        <p:grpSpPr bwMode="auto">
          <a:xfrm flipV="1">
            <a:off x="11317288" y="3517900"/>
            <a:ext cx="198437" cy="117475"/>
            <a:chOff x="9488488" y="3768726"/>
            <a:chExt cx="198438" cy="117474"/>
          </a:xfrm>
        </p:grpSpPr>
        <p:sp>
          <p:nvSpPr>
            <p:cNvPr id="2332" name="Diamond 966"/>
            <p:cNvSpPr>
              <a:spLocks noChangeArrowheads="1"/>
            </p:cNvSpPr>
            <p:nvPr/>
          </p:nvSpPr>
          <p:spPr bwMode="auto">
            <a:xfrm>
              <a:off x="9529763" y="3846512"/>
              <a:ext cx="95250" cy="3968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endParaRPr lang="es-ES" sz="800">
                <a:latin typeface="Calibri" pitchFamily="34" charset="0"/>
              </a:endParaRPr>
            </a:p>
          </p:txBody>
        </p:sp>
        <p:sp>
          <p:nvSpPr>
            <p:cNvPr id="2333" name="Rectangle 633"/>
            <p:cNvSpPr>
              <a:spLocks noChangeArrowheads="1"/>
            </p:cNvSpPr>
            <p:nvPr/>
          </p:nvSpPr>
          <p:spPr bwMode="auto">
            <a:xfrm>
              <a:off x="9632951" y="3768726"/>
              <a:ext cx="53975" cy="5397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sp>
          <p:nvSpPr>
            <p:cNvPr id="2334" name="Rectangle 634"/>
            <p:cNvSpPr>
              <a:spLocks noChangeArrowheads="1"/>
            </p:cNvSpPr>
            <p:nvPr/>
          </p:nvSpPr>
          <p:spPr bwMode="auto">
            <a:xfrm>
              <a:off x="9488488" y="3768726"/>
              <a:ext cx="53975" cy="53975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cxnSp>
          <p:nvCxnSpPr>
            <p:cNvPr id="2335" name="Elbow Connector 967"/>
            <p:cNvCxnSpPr>
              <a:cxnSpLocks noChangeShapeType="1"/>
              <a:stCxn id="2332" idx="1"/>
              <a:endCxn id="2334" idx="2"/>
            </p:cNvCxnSpPr>
            <p:nvPr/>
          </p:nvCxnSpPr>
          <p:spPr bwMode="auto">
            <a:xfrm rot="10800000">
              <a:off x="9515477" y="3822702"/>
              <a:ext cx="14287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336" name="Elbow Connector 968"/>
            <p:cNvCxnSpPr>
              <a:cxnSpLocks noChangeShapeType="1"/>
              <a:stCxn id="2332" idx="3"/>
              <a:endCxn id="2333" idx="2"/>
            </p:cNvCxnSpPr>
            <p:nvPr/>
          </p:nvCxnSpPr>
          <p:spPr bwMode="auto">
            <a:xfrm flipV="1">
              <a:off x="9625013" y="3822701"/>
              <a:ext cx="34926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cxnSp>
        <p:nvCxnSpPr>
          <p:cNvPr id="1777" name="1776 Conector recto"/>
          <p:cNvCxnSpPr>
            <a:endCxn id="2188" idx="3"/>
          </p:cNvCxnSpPr>
          <p:nvPr/>
        </p:nvCxnSpPr>
        <p:spPr>
          <a:xfrm flipH="1">
            <a:off x="6583363" y="6750050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2208" idx="2"/>
            <a:endCxn id="2213" idx="3"/>
          </p:cNvCxnSpPr>
          <p:nvPr/>
        </p:nvCxnSpPr>
        <p:spPr>
          <a:xfrm>
            <a:off x="7586663" y="67468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6" name="AutoShape 478"/>
          <p:cNvCxnSpPr>
            <a:cxnSpLocks noChangeShapeType="1"/>
            <a:stCxn id="2329" idx="0"/>
          </p:cNvCxnSpPr>
          <p:nvPr/>
        </p:nvCxnSpPr>
        <p:spPr bwMode="auto">
          <a:xfrm rot="5400000">
            <a:off x="10229057" y="3017043"/>
            <a:ext cx="12700" cy="1236663"/>
          </a:xfrm>
          <a:prstGeom prst="bentConnector3">
            <a:avLst>
              <a:gd name="adj1" fmla="val 180000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37" name="AutoShape 478"/>
          <p:cNvCxnSpPr>
            <a:cxnSpLocks noChangeShapeType="1"/>
            <a:endCxn id="2333" idx="0"/>
          </p:cNvCxnSpPr>
          <p:nvPr/>
        </p:nvCxnSpPr>
        <p:spPr bwMode="auto">
          <a:xfrm rot="16200000" flipV="1">
            <a:off x="11448256" y="3675857"/>
            <a:ext cx="250825" cy="169862"/>
          </a:xfrm>
          <a:prstGeom prst="bentConnector3">
            <a:avLst>
              <a:gd name="adj1" fmla="val 12125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38" name="TextBox 1"/>
          <p:cNvSpPr txBox="1">
            <a:spLocks noChangeArrowheads="1"/>
          </p:cNvSpPr>
          <p:nvPr/>
        </p:nvSpPr>
        <p:spPr bwMode="auto">
          <a:xfrm>
            <a:off x="5334000" y="4724400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endParaRPr lang="en-US" sz="1200" b="1">
              <a:solidFill>
                <a:srgbClr val="000000"/>
              </a:solidFill>
            </a:endParaRPr>
          </a:p>
          <a:p>
            <a:r>
              <a:rPr lang="en-US" sz="1200" b="1">
                <a:solidFill>
                  <a:srgbClr val="000000"/>
                </a:solidFill>
              </a:rPr>
              <a:t>100Mbps Copper</a:t>
            </a:r>
          </a:p>
        </p:txBody>
      </p:sp>
      <p:pic>
        <p:nvPicPr>
          <p:cNvPr id="2239" name="Picture 64" descr="F:\RuggedCom\Conferences\2012\UCA Iug 2012\Logos Participants JPG\flexibilis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14400" y="8839200"/>
            <a:ext cx="12954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0" name="Picture 65" descr="F:\RuggedCom\Conferences\2012\UCA Iug 2012\Logos Participants JPG\scheider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439400" y="8915400"/>
            <a:ext cx="129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1" name="Picture 66" descr="D:\Siemens\Conferences\UCA Iug Booth CIGRE 2014\Logos\TUEV SUD\Logo-TÜV-SÜD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620000" y="762000"/>
            <a:ext cx="695325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2" name="Rectangle 625"/>
          <p:cNvSpPr>
            <a:spLocks noChangeArrowheads="1"/>
          </p:cNvSpPr>
          <p:nvPr/>
        </p:nvSpPr>
        <p:spPr bwMode="auto">
          <a:xfrm flipV="1">
            <a:off x="7239000" y="1549400"/>
            <a:ext cx="1463675" cy="245268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43" name="TextBox 1"/>
          <p:cNvSpPr txBox="1">
            <a:spLocks noChangeArrowheads="1"/>
          </p:cNvSpPr>
          <p:nvPr/>
        </p:nvSpPr>
        <p:spPr bwMode="auto">
          <a:xfrm>
            <a:off x="7459663" y="1524000"/>
            <a:ext cx="10223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#4</a:t>
            </a:r>
          </a:p>
        </p:txBody>
      </p:sp>
      <p:sp>
        <p:nvSpPr>
          <p:cNvPr id="2244" name="Rectangle 625"/>
          <p:cNvSpPr>
            <a:spLocks noChangeArrowheads="1"/>
          </p:cNvSpPr>
          <p:nvPr/>
        </p:nvSpPr>
        <p:spPr bwMode="auto">
          <a:xfrm flipV="1">
            <a:off x="838200" y="617220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45" name="TextBox 1"/>
          <p:cNvSpPr txBox="1">
            <a:spLocks noChangeArrowheads="1"/>
          </p:cNvSpPr>
          <p:nvPr/>
        </p:nvSpPr>
        <p:spPr bwMode="auto">
          <a:xfrm>
            <a:off x="1058863" y="8405813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#7</a:t>
            </a:r>
          </a:p>
        </p:txBody>
      </p:sp>
      <p:sp>
        <p:nvSpPr>
          <p:cNvPr id="2246" name="Text Box 638"/>
          <p:cNvSpPr txBox="1">
            <a:spLocks noChangeArrowheads="1"/>
          </p:cNvSpPr>
          <p:nvPr/>
        </p:nvSpPr>
        <p:spPr bwMode="auto">
          <a:xfrm>
            <a:off x="1138238" y="84280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247" name="Rectangle 625"/>
          <p:cNvSpPr>
            <a:spLocks noChangeArrowheads="1"/>
          </p:cNvSpPr>
          <p:nvPr/>
        </p:nvSpPr>
        <p:spPr bwMode="auto">
          <a:xfrm flipV="1">
            <a:off x="10363200" y="6172200"/>
            <a:ext cx="14636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48" name="TextBox 1"/>
          <p:cNvSpPr txBox="1">
            <a:spLocks noChangeArrowheads="1"/>
          </p:cNvSpPr>
          <p:nvPr/>
        </p:nvSpPr>
        <p:spPr bwMode="auto">
          <a:xfrm>
            <a:off x="10583863" y="8405813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Demo Pod #13</a:t>
            </a:r>
          </a:p>
        </p:txBody>
      </p:sp>
      <p:sp>
        <p:nvSpPr>
          <p:cNvPr id="2249" name="Text Box 638"/>
          <p:cNvSpPr txBox="1">
            <a:spLocks noChangeArrowheads="1"/>
          </p:cNvSpPr>
          <p:nvPr/>
        </p:nvSpPr>
        <p:spPr bwMode="auto">
          <a:xfrm>
            <a:off x="10663238" y="8108950"/>
            <a:ext cx="420687" cy="8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sp>
        <p:nvSpPr>
          <p:cNvPr id="2250" name="Rectangle 625"/>
          <p:cNvSpPr>
            <a:spLocks noChangeArrowheads="1"/>
          </p:cNvSpPr>
          <p:nvPr/>
        </p:nvSpPr>
        <p:spPr bwMode="auto">
          <a:xfrm flipV="1">
            <a:off x="10896600" y="6673850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51" name="Text Box 638"/>
          <p:cNvSpPr txBox="1">
            <a:spLocks noChangeArrowheads="1"/>
          </p:cNvSpPr>
          <p:nvPr/>
        </p:nvSpPr>
        <p:spPr bwMode="auto">
          <a:xfrm>
            <a:off x="10896600" y="6742113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P642</a:t>
            </a:r>
          </a:p>
        </p:txBody>
      </p:sp>
      <p:sp>
        <p:nvSpPr>
          <p:cNvPr id="2252" name="Diamond 966"/>
          <p:cNvSpPr>
            <a:spLocks noChangeArrowheads="1"/>
          </p:cNvSpPr>
          <p:nvPr/>
        </p:nvSpPr>
        <p:spPr bwMode="auto">
          <a:xfrm>
            <a:off x="11014075" y="6731000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53" name="Rectangle 633"/>
          <p:cNvSpPr>
            <a:spLocks noChangeArrowheads="1"/>
          </p:cNvSpPr>
          <p:nvPr/>
        </p:nvSpPr>
        <p:spPr bwMode="auto">
          <a:xfrm>
            <a:off x="11117263" y="6653213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54" name="Rectangle 634"/>
          <p:cNvSpPr>
            <a:spLocks noChangeArrowheads="1"/>
          </p:cNvSpPr>
          <p:nvPr/>
        </p:nvSpPr>
        <p:spPr bwMode="auto">
          <a:xfrm>
            <a:off x="10972800" y="6653213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255" name="Elbow Connector 967"/>
          <p:cNvCxnSpPr>
            <a:cxnSpLocks noChangeShapeType="1"/>
            <a:stCxn id="2252" idx="1"/>
            <a:endCxn id="2254" idx="2"/>
          </p:cNvCxnSpPr>
          <p:nvPr/>
        </p:nvCxnSpPr>
        <p:spPr bwMode="auto">
          <a:xfrm rot="10800000">
            <a:off x="10999788" y="6707188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56" name="Elbow Connector 968"/>
          <p:cNvCxnSpPr>
            <a:cxnSpLocks noChangeShapeType="1"/>
            <a:stCxn id="2252" idx="3"/>
            <a:endCxn id="2253" idx="2"/>
          </p:cNvCxnSpPr>
          <p:nvPr/>
        </p:nvCxnSpPr>
        <p:spPr bwMode="auto">
          <a:xfrm flipV="1">
            <a:off x="11109325" y="6707188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57" name="AutoShape 478"/>
          <p:cNvCxnSpPr>
            <a:cxnSpLocks noChangeShapeType="1"/>
            <a:endCxn id="2324" idx="1"/>
          </p:cNvCxnSpPr>
          <p:nvPr/>
        </p:nvCxnSpPr>
        <p:spPr bwMode="auto">
          <a:xfrm flipV="1">
            <a:off x="381000" y="3671888"/>
            <a:ext cx="9067800" cy="214312"/>
          </a:xfrm>
          <a:prstGeom prst="bentConnector3">
            <a:avLst>
              <a:gd name="adj1" fmla="val 99819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58" name="AutoShape 478"/>
          <p:cNvCxnSpPr>
            <a:cxnSpLocks noChangeShapeType="1"/>
            <a:endCxn id="2253" idx="0"/>
          </p:cNvCxnSpPr>
          <p:nvPr/>
        </p:nvCxnSpPr>
        <p:spPr bwMode="auto">
          <a:xfrm rot="5400000">
            <a:off x="10017918" y="5012532"/>
            <a:ext cx="2767013" cy="514350"/>
          </a:xfrm>
          <a:prstGeom prst="bentConnector3">
            <a:avLst>
              <a:gd name="adj1" fmla="val 90444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59" name="AutoShape 478"/>
          <p:cNvCxnSpPr>
            <a:cxnSpLocks noChangeShapeType="1"/>
            <a:stCxn id="2194" idx="0"/>
            <a:endCxn id="2269" idx="0"/>
          </p:cNvCxnSpPr>
          <p:nvPr/>
        </p:nvCxnSpPr>
        <p:spPr bwMode="auto">
          <a:xfrm rot="16200000" flipV="1">
            <a:off x="2247901" y="5954712"/>
            <a:ext cx="12700" cy="1349375"/>
          </a:xfrm>
          <a:prstGeom prst="bentConnector3">
            <a:avLst>
              <a:gd name="adj1" fmla="val 180000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60" name="AutoShape 478"/>
          <p:cNvCxnSpPr>
            <a:cxnSpLocks noChangeShapeType="1"/>
            <a:stCxn id="2254" idx="0"/>
            <a:endCxn id="2224" idx="3"/>
          </p:cNvCxnSpPr>
          <p:nvPr/>
        </p:nvCxnSpPr>
        <p:spPr bwMode="auto">
          <a:xfrm rot="-5400000" flipH="1" flipV="1">
            <a:off x="10532269" y="6188869"/>
            <a:ext cx="3175" cy="931863"/>
          </a:xfrm>
          <a:prstGeom prst="bentConnector4">
            <a:avLst>
              <a:gd name="adj1" fmla="val -7200000"/>
              <a:gd name="adj2" fmla="val 98227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61" name="Straight Connector 350"/>
          <p:cNvCxnSpPr>
            <a:cxnSpLocks noChangeShapeType="1"/>
          </p:cNvCxnSpPr>
          <p:nvPr/>
        </p:nvCxnSpPr>
        <p:spPr bwMode="auto">
          <a:xfrm>
            <a:off x="5334000" y="4876800"/>
            <a:ext cx="1371600" cy="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62" name="TextBox 1"/>
          <p:cNvSpPr txBox="1">
            <a:spLocks noChangeArrowheads="1"/>
          </p:cNvSpPr>
          <p:nvPr/>
        </p:nvSpPr>
        <p:spPr bwMode="auto">
          <a:xfrm>
            <a:off x="5334000" y="5257800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endParaRPr lang="en-US" sz="1200" b="1">
              <a:solidFill>
                <a:srgbClr val="000000"/>
              </a:solidFill>
            </a:endParaRPr>
          </a:p>
          <a:p>
            <a:r>
              <a:rPr lang="en-US" sz="1200" b="1">
                <a:solidFill>
                  <a:srgbClr val="000000"/>
                </a:solidFill>
              </a:rPr>
              <a:t>100Mbps Fiber</a:t>
            </a:r>
          </a:p>
        </p:txBody>
      </p:sp>
      <p:cxnSp>
        <p:nvCxnSpPr>
          <p:cNvPr id="2263" name="Straight Connector 350"/>
          <p:cNvCxnSpPr>
            <a:cxnSpLocks noChangeShapeType="1"/>
          </p:cNvCxnSpPr>
          <p:nvPr/>
        </p:nvCxnSpPr>
        <p:spPr bwMode="auto">
          <a:xfrm>
            <a:off x="5334000" y="5410200"/>
            <a:ext cx="1371600" cy="0"/>
          </a:xfrm>
          <a:prstGeom prst="line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64" name="Rectangle 625"/>
          <p:cNvSpPr>
            <a:spLocks noChangeArrowheads="1"/>
          </p:cNvSpPr>
          <p:nvPr/>
        </p:nvSpPr>
        <p:spPr bwMode="auto">
          <a:xfrm flipV="1">
            <a:off x="1295400" y="66500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65" name="Text Box 638"/>
          <p:cNvSpPr txBox="1">
            <a:spLocks noChangeArrowheads="1"/>
          </p:cNvSpPr>
          <p:nvPr/>
        </p:nvSpPr>
        <p:spPr bwMode="auto">
          <a:xfrm>
            <a:off x="1408113" y="66992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66" name="Diamond 966"/>
          <p:cNvSpPr>
            <a:spLocks noChangeArrowheads="1"/>
          </p:cNvSpPr>
          <p:nvPr/>
        </p:nvSpPr>
        <p:spPr bwMode="auto">
          <a:xfrm>
            <a:off x="1443038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267" name="Elbow Connector 967"/>
          <p:cNvCxnSpPr>
            <a:cxnSpLocks noChangeShapeType="1"/>
            <a:stCxn id="2266" idx="1"/>
            <a:endCxn id="2270" idx="2"/>
          </p:cNvCxnSpPr>
          <p:nvPr/>
        </p:nvCxnSpPr>
        <p:spPr bwMode="auto">
          <a:xfrm rot="10800000">
            <a:off x="1428750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68" name="Elbow Connector 968"/>
          <p:cNvCxnSpPr>
            <a:cxnSpLocks noChangeShapeType="1"/>
            <a:stCxn id="2266" idx="3"/>
            <a:endCxn id="2269" idx="2"/>
          </p:cNvCxnSpPr>
          <p:nvPr/>
        </p:nvCxnSpPr>
        <p:spPr bwMode="auto">
          <a:xfrm flipV="1">
            <a:off x="1538288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69" name="Rectangle 633"/>
          <p:cNvSpPr>
            <a:spLocks noChangeArrowheads="1"/>
          </p:cNvSpPr>
          <p:nvPr/>
        </p:nvSpPr>
        <p:spPr bwMode="auto">
          <a:xfrm>
            <a:off x="1546225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70" name="Rectangle 634"/>
          <p:cNvSpPr>
            <a:spLocks noChangeArrowheads="1"/>
          </p:cNvSpPr>
          <p:nvPr/>
        </p:nvSpPr>
        <p:spPr bwMode="auto">
          <a:xfrm>
            <a:off x="1401763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71" name="Rectangle 363"/>
          <p:cNvSpPr>
            <a:spLocks noChangeArrowheads="1"/>
          </p:cNvSpPr>
          <p:nvPr/>
        </p:nvSpPr>
        <p:spPr bwMode="auto">
          <a:xfrm rot="-5400000">
            <a:off x="1450975" y="70294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507" name="506 Conector recto"/>
          <p:cNvCxnSpPr>
            <a:endCxn id="2271" idx="3"/>
          </p:cNvCxnSpPr>
          <p:nvPr/>
        </p:nvCxnSpPr>
        <p:spPr>
          <a:xfrm flipH="1">
            <a:off x="1477963" y="67468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3" name="Straight Connector 350"/>
          <p:cNvCxnSpPr>
            <a:cxnSpLocks noChangeShapeType="1"/>
          </p:cNvCxnSpPr>
          <p:nvPr/>
        </p:nvCxnSpPr>
        <p:spPr bwMode="auto">
          <a:xfrm flipV="1">
            <a:off x="3371850" y="7486650"/>
            <a:ext cx="11113" cy="209550"/>
          </a:xfrm>
          <a:prstGeom prst="line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274" name="Rectangle 625"/>
          <p:cNvSpPr>
            <a:spLocks noChangeArrowheads="1"/>
          </p:cNvSpPr>
          <p:nvPr/>
        </p:nvSpPr>
        <p:spPr bwMode="auto">
          <a:xfrm flipV="1">
            <a:off x="9067800" y="66500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75" name="Text Box 638"/>
          <p:cNvSpPr txBox="1">
            <a:spLocks noChangeArrowheads="1"/>
          </p:cNvSpPr>
          <p:nvPr/>
        </p:nvSpPr>
        <p:spPr bwMode="auto">
          <a:xfrm>
            <a:off x="9180513" y="66992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76" name="Diamond 966"/>
          <p:cNvSpPr>
            <a:spLocks noChangeArrowheads="1"/>
          </p:cNvSpPr>
          <p:nvPr/>
        </p:nvSpPr>
        <p:spPr bwMode="auto">
          <a:xfrm>
            <a:off x="9215438" y="67071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277" name="Elbow Connector 967"/>
          <p:cNvCxnSpPr>
            <a:cxnSpLocks noChangeShapeType="1"/>
            <a:stCxn id="2276" idx="1"/>
            <a:endCxn id="2280" idx="2"/>
          </p:cNvCxnSpPr>
          <p:nvPr/>
        </p:nvCxnSpPr>
        <p:spPr bwMode="auto">
          <a:xfrm rot="10800000">
            <a:off x="9201150" y="66833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278" name="Elbow Connector 968"/>
          <p:cNvCxnSpPr>
            <a:cxnSpLocks noChangeShapeType="1"/>
            <a:stCxn id="2276" idx="3"/>
            <a:endCxn id="2279" idx="2"/>
          </p:cNvCxnSpPr>
          <p:nvPr/>
        </p:nvCxnSpPr>
        <p:spPr bwMode="auto">
          <a:xfrm flipV="1">
            <a:off x="9310688" y="66833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279" name="Rectangle 633"/>
          <p:cNvSpPr>
            <a:spLocks noChangeArrowheads="1"/>
          </p:cNvSpPr>
          <p:nvPr/>
        </p:nvSpPr>
        <p:spPr bwMode="auto">
          <a:xfrm>
            <a:off x="9318625" y="66294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80" name="Rectangle 634"/>
          <p:cNvSpPr>
            <a:spLocks noChangeArrowheads="1"/>
          </p:cNvSpPr>
          <p:nvPr/>
        </p:nvSpPr>
        <p:spPr bwMode="auto">
          <a:xfrm>
            <a:off x="9174163" y="66294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281" name="Rectangle 363"/>
          <p:cNvSpPr>
            <a:spLocks noChangeArrowheads="1"/>
          </p:cNvSpPr>
          <p:nvPr/>
        </p:nvSpPr>
        <p:spPr bwMode="auto">
          <a:xfrm rot="-5400000">
            <a:off x="9237663" y="70294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537" name="536 Conector recto"/>
          <p:cNvCxnSpPr>
            <a:stCxn id="2276" idx="2"/>
            <a:endCxn id="2281" idx="3"/>
          </p:cNvCxnSpPr>
          <p:nvPr/>
        </p:nvCxnSpPr>
        <p:spPr>
          <a:xfrm>
            <a:off x="9263063" y="67468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3" name="AutoShape 478"/>
          <p:cNvCxnSpPr>
            <a:cxnSpLocks noChangeShapeType="1"/>
            <a:endCxn id="2280" idx="3"/>
          </p:cNvCxnSpPr>
          <p:nvPr/>
        </p:nvCxnSpPr>
        <p:spPr bwMode="auto">
          <a:xfrm>
            <a:off x="8297863" y="6632575"/>
            <a:ext cx="930275" cy="23813"/>
          </a:xfrm>
          <a:prstGeom prst="bentConnector5">
            <a:avLst>
              <a:gd name="adj1" fmla="val -3190"/>
              <a:gd name="adj2" fmla="val -1059255"/>
              <a:gd name="adj3" fmla="val 98287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84" name="AutoShape 478"/>
          <p:cNvCxnSpPr>
            <a:cxnSpLocks noChangeShapeType="1"/>
            <a:stCxn id="2279" idx="0"/>
            <a:endCxn id="2225" idx="3"/>
          </p:cNvCxnSpPr>
          <p:nvPr/>
        </p:nvCxnSpPr>
        <p:spPr bwMode="auto">
          <a:xfrm rot="16200000" flipH="1">
            <a:off x="9621044" y="6353969"/>
            <a:ext cx="26988" cy="577850"/>
          </a:xfrm>
          <a:prstGeom prst="bentConnector4">
            <a:avLst>
              <a:gd name="adj1" fmla="val -847042"/>
              <a:gd name="adj2" fmla="val 97241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2285" name="Straight Connector 350"/>
          <p:cNvCxnSpPr>
            <a:cxnSpLocks noChangeShapeType="1"/>
            <a:stCxn id="2170" idx="0"/>
            <a:endCxn id="2281" idx="1"/>
          </p:cNvCxnSpPr>
          <p:nvPr/>
        </p:nvCxnSpPr>
        <p:spPr bwMode="auto">
          <a:xfrm flipV="1">
            <a:off x="9239250" y="7083425"/>
            <a:ext cx="25400" cy="155575"/>
          </a:xfrm>
          <a:prstGeom prst="line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graphicFrame>
        <p:nvGraphicFramePr>
          <p:cNvPr id="2118" name="Object 70"/>
          <p:cNvGraphicFramePr>
            <a:graphicFrameLocks noChangeAspect="1"/>
          </p:cNvGraphicFramePr>
          <p:nvPr/>
        </p:nvGraphicFramePr>
        <p:xfrm>
          <a:off x="2819400" y="8018463"/>
          <a:ext cx="279400" cy="266700"/>
        </p:xfrm>
        <a:graphic>
          <a:graphicData uri="http://schemas.openxmlformats.org/presentationml/2006/ole">
            <p:oleObj spid="_x0000_s2118" name="Image" r:id="rId18" imgW="2539683" imgH="2374603" progId="">
              <p:embed/>
            </p:oleObj>
          </a:graphicData>
        </a:graphic>
      </p:graphicFrame>
      <p:cxnSp>
        <p:nvCxnSpPr>
          <p:cNvPr id="2286" name="Straight Connector 350"/>
          <p:cNvCxnSpPr>
            <a:cxnSpLocks noChangeShapeType="1"/>
          </p:cNvCxnSpPr>
          <p:nvPr/>
        </p:nvCxnSpPr>
        <p:spPr bwMode="auto">
          <a:xfrm>
            <a:off x="29718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87" name="Rectangle 625"/>
          <p:cNvSpPr>
            <a:spLocks noChangeArrowheads="1"/>
          </p:cNvSpPr>
          <p:nvPr/>
        </p:nvSpPr>
        <p:spPr bwMode="auto">
          <a:xfrm flipV="1">
            <a:off x="10744200" y="3200400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288" name="Text Box 638"/>
          <p:cNvSpPr txBox="1">
            <a:spLocks noChangeArrowheads="1"/>
          </p:cNvSpPr>
          <p:nvPr/>
        </p:nvSpPr>
        <p:spPr bwMode="auto">
          <a:xfrm>
            <a:off x="10668000" y="3209925"/>
            <a:ext cx="457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PCS-9611</a:t>
            </a:r>
          </a:p>
        </p:txBody>
      </p:sp>
      <p:grpSp>
        <p:nvGrpSpPr>
          <p:cNvPr id="2289" name="1774 Grupo"/>
          <p:cNvGrpSpPr>
            <a:grpSpLocks/>
          </p:cNvGrpSpPr>
          <p:nvPr/>
        </p:nvGrpSpPr>
        <p:grpSpPr bwMode="auto">
          <a:xfrm flipV="1">
            <a:off x="10820400" y="3517900"/>
            <a:ext cx="198438" cy="117475"/>
            <a:chOff x="9488488" y="3768726"/>
            <a:chExt cx="198438" cy="117474"/>
          </a:xfrm>
        </p:grpSpPr>
        <p:sp>
          <p:nvSpPr>
            <p:cNvPr id="2327" name="Diamond 966"/>
            <p:cNvSpPr>
              <a:spLocks noChangeArrowheads="1"/>
            </p:cNvSpPr>
            <p:nvPr/>
          </p:nvSpPr>
          <p:spPr bwMode="auto">
            <a:xfrm>
              <a:off x="9529763" y="3846512"/>
              <a:ext cx="95250" cy="3968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endParaRPr lang="es-ES" sz="800">
                <a:latin typeface="Calibri" pitchFamily="34" charset="0"/>
              </a:endParaRPr>
            </a:p>
          </p:txBody>
        </p:sp>
        <p:sp>
          <p:nvSpPr>
            <p:cNvPr id="2328" name="Rectangle 633"/>
            <p:cNvSpPr>
              <a:spLocks noChangeArrowheads="1"/>
            </p:cNvSpPr>
            <p:nvPr/>
          </p:nvSpPr>
          <p:spPr bwMode="auto">
            <a:xfrm>
              <a:off x="9632951" y="3768726"/>
              <a:ext cx="53975" cy="5397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sp>
          <p:nvSpPr>
            <p:cNvPr id="2329" name="Rectangle 634"/>
            <p:cNvSpPr>
              <a:spLocks noChangeArrowheads="1"/>
            </p:cNvSpPr>
            <p:nvPr/>
          </p:nvSpPr>
          <p:spPr bwMode="auto">
            <a:xfrm>
              <a:off x="9488488" y="3768726"/>
              <a:ext cx="53975" cy="53975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cxnSp>
          <p:nvCxnSpPr>
            <p:cNvPr id="2330" name="Elbow Connector 967"/>
            <p:cNvCxnSpPr>
              <a:cxnSpLocks noChangeShapeType="1"/>
              <a:stCxn id="2327" idx="1"/>
              <a:endCxn id="2329" idx="2"/>
            </p:cNvCxnSpPr>
            <p:nvPr/>
          </p:nvCxnSpPr>
          <p:spPr bwMode="auto">
            <a:xfrm rot="10800000">
              <a:off x="9515477" y="3822702"/>
              <a:ext cx="14287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331" name="Elbow Connector 968"/>
            <p:cNvCxnSpPr>
              <a:cxnSpLocks noChangeShapeType="1"/>
              <a:stCxn id="2327" idx="3"/>
              <a:endCxn id="2328" idx="2"/>
            </p:cNvCxnSpPr>
            <p:nvPr/>
          </p:nvCxnSpPr>
          <p:spPr bwMode="auto">
            <a:xfrm flipV="1">
              <a:off x="9625013" y="3822701"/>
              <a:ext cx="34926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cxnSp>
        <p:nvCxnSpPr>
          <p:cNvPr id="2290" name="AutoShape 478"/>
          <p:cNvCxnSpPr>
            <a:cxnSpLocks noChangeShapeType="1"/>
            <a:stCxn id="2334" idx="0"/>
            <a:endCxn id="2328" idx="3"/>
          </p:cNvCxnSpPr>
          <p:nvPr/>
        </p:nvCxnSpPr>
        <p:spPr bwMode="auto">
          <a:xfrm rot="5400000" flipH="1">
            <a:off x="11168063" y="3459163"/>
            <a:ext cx="26987" cy="325437"/>
          </a:xfrm>
          <a:prstGeom prst="bentConnector4">
            <a:avLst>
              <a:gd name="adj1" fmla="val -847042"/>
              <a:gd name="adj2" fmla="val 94287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graphicFrame>
        <p:nvGraphicFramePr>
          <p:cNvPr id="2119" name="Object 71"/>
          <p:cNvGraphicFramePr>
            <a:graphicFrameLocks noChangeAspect="1"/>
          </p:cNvGraphicFramePr>
          <p:nvPr/>
        </p:nvGraphicFramePr>
        <p:xfrm>
          <a:off x="9525000" y="8018463"/>
          <a:ext cx="279400" cy="266700"/>
        </p:xfrm>
        <a:graphic>
          <a:graphicData uri="http://schemas.openxmlformats.org/presentationml/2006/ole">
            <p:oleObj spid="_x0000_s2119" name="Image" r:id="rId19" imgW="2539683" imgH="2374603" progId="">
              <p:embed/>
            </p:oleObj>
          </a:graphicData>
        </a:graphic>
      </p:graphicFrame>
      <p:cxnSp>
        <p:nvCxnSpPr>
          <p:cNvPr id="2291" name="Straight Connector 350"/>
          <p:cNvCxnSpPr>
            <a:cxnSpLocks noChangeShapeType="1"/>
            <a:endCxn id="2344" idx="3"/>
          </p:cNvCxnSpPr>
          <p:nvPr/>
        </p:nvCxnSpPr>
        <p:spPr bwMode="auto">
          <a:xfrm>
            <a:off x="381000" y="7696200"/>
            <a:ext cx="5789613" cy="9525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292" name="AutoShape 478"/>
          <p:cNvCxnSpPr>
            <a:cxnSpLocks noChangeShapeType="1"/>
            <a:endCxn id="2341" idx="6"/>
          </p:cNvCxnSpPr>
          <p:nvPr/>
        </p:nvCxnSpPr>
        <p:spPr bwMode="auto">
          <a:xfrm>
            <a:off x="381000" y="2514600"/>
            <a:ext cx="6375400" cy="5172075"/>
          </a:xfrm>
          <a:prstGeom prst="bentConnector3">
            <a:avLst>
              <a:gd name="adj1" fmla="val 186218"/>
            </a:avLst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293" name="Straight Connector 350"/>
          <p:cNvCxnSpPr>
            <a:cxnSpLocks noChangeShapeType="1"/>
            <a:endCxn id="2296" idx="1"/>
          </p:cNvCxnSpPr>
          <p:nvPr/>
        </p:nvCxnSpPr>
        <p:spPr bwMode="auto">
          <a:xfrm flipV="1">
            <a:off x="9521825" y="3330575"/>
            <a:ext cx="30163" cy="231775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294" name="Rectangle 625"/>
          <p:cNvSpPr>
            <a:spLocks noChangeArrowheads="1"/>
          </p:cNvSpPr>
          <p:nvPr/>
        </p:nvSpPr>
        <p:spPr bwMode="auto">
          <a:xfrm flipV="1">
            <a:off x="9372600" y="32972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295" name="Text Box 638"/>
          <p:cNvSpPr txBox="1">
            <a:spLocks noChangeArrowheads="1"/>
          </p:cNvSpPr>
          <p:nvPr/>
        </p:nvSpPr>
        <p:spPr bwMode="auto">
          <a:xfrm>
            <a:off x="9485313" y="33464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296" name="Rectangle 363"/>
          <p:cNvSpPr>
            <a:spLocks noChangeArrowheads="1"/>
          </p:cNvSpPr>
          <p:nvPr/>
        </p:nvSpPr>
        <p:spPr bwMode="auto">
          <a:xfrm rot="-5400000">
            <a:off x="9525000" y="327660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656" name="655 Conector recto"/>
          <p:cNvCxnSpPr>
            <a:stCxn id="2322" idx="0"/>
          </p:cNvCxnSpPr>
          <p:nvPr/>
        </p:nvCxnSpPr>
        <p:spPr>
          <a:xfrm flipV="1">
            <a:off x="9537700" y="3276600"/>
            <a:ext cx="1588" cy="344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98" name="1774 Grupo"/>
          <p:cNvGrpSpPr>
            <a:grpSpLocks/>
          </p:cNvGrpSpPr>
          <p:nvPr/>
        </p:nvGrpSpPr>
        <p:grpSpPr bwMode="auto">
          <a:xfrm flipV="1">
            <a:off x="9448800" y="3581400"/>
            <a:ext cx="198438" cy="117475"/>
            <a:chOff x="9488488" y="3768726"/>
            <a:chExt cx="198438" cy="117474"/>
          </a:xfrm>
        </p:grpSpPr>
        <p:sp>
          <p:nvSpPr>
            <p:cNvPr id="2322" name="Diamond 966"/>
            <p:cNvSpPr>
              <a:spLocks noChangeArrowheads="1"/>
            </p:cNvSpPr>
            <p:nvPr/>
          </p:nvSpPr>
          <p:spPr bwMode="auto">
            <a:xfrm>
              <a:off x="9529763" y="3846512"/>
              <a:ext cx="95250" cy="3968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endParaRPr lang="es-ES" sz="800">
                <a:latin typeface="Calibri" pitchFamily="34" charset="0"/>
              </a:endParaRPr>
            </a:p>
          </p:txBody>
        </p:sp>
        <p:sp>
          <p:nvSpPr>
            <p:cNvPr id="2323" name="Rectangle 633"/>
            <p:cNvSpPr>
              <a:spLocks noChangeArrowheads="1"/>
            </p:cNvSpPr>
            <p:nvPr/>
          </p:nvSpPr>
          <p:spPr bwMode="auto">
            <a:xfrm>
              <a:off x="9632951" y="3768726"/>
              <a:ext cx="53975" cy="5397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sp>
          <p:nvSpPr>
            <p:cNvPr id="2324" name="Rectangle 634"/>
            <p:cNvSpPr>
              <a:spLocks noChangeArrowheads="1"/>
            </p:cNvSpPr>
            <p:nvPr/>
          </p:nvSpPr>
          <p:spPr bwMode="auto">
            <a:xfrm>
              <a:off x="9488488" y="3768726"/>
              <a:ext cx="53975" cy="53975"/>
            </a:xfrm>
            <a:prstGeom prst="rect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3" tIns="45712" rIns="91423" bIns="45712" anchor="ctr"/>
            <a:lstStyle/>
            <a:p>
              <a:pPr eaLnBrk="0" hangingPunct="0"/>
              <a:endParaRPr lang="en-GB" sz="800">
                <a:latin typeface="Calibri" pitchFamily="34" charset="0"/>
              </a:endParaRPr>
            </a:p>
          </p:txBody>
        </p:sp>
        <p:cxnSp>
          <p:nvCxnSpPr>
            <p:cNvPr id="2325" name="Elbow Connector 967"/>
            <p:cNvCxnSpPr>
              <a:cxnSpLocks noChangeShapeType="1"/>
              <a:stCxn id="2322" idx="1"/>
              <a:endCxn id="2324" idx="2"/>
            </p:cNvCxnSpPr>
            <p:nvPr/>
          </p:nvCxnSpPr>
          <p:spPr bwMode="auto">
            <a:xfrm rot="10800000">
              <a:off x="9515477" y="3822702"/>
              <a:ext cx="14287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326" name="Elbow Connector 968"/>
            <p:cNvCxnSpPr>
              <a:cxnSpLocks noChangeShapeType="1"/>
              <a:stCxn id="2322" idx="3"/>
              <a:endCxn id="2323" idx="2"/>
            </p:cNvCxnSpPr>
            <p:nvPr/>
          </p:nvCxnSpPr>
          <p:spPr bwMode="auto">
            <a:xfrm flipV="1">
              <a:off x="9625013" y="3822701"/>
              <a:ext cx="34926" cy="4365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graphicFrame>
        <p:nvGraphicFramePr>
          <p:cNvPr id="2122" name="Object 74"/>
          <p:cNvGraphicFramePr>
            <a:graphicFrameLocks noChangeAspect="1"/>
          </p:cNvGraphicFramePr>
          <p:nvPr/>
        </p:nvGraphicFramePr>
        <p:xfrm>
          <a:off x="10693400" y="8018463"/>
          <a:ext cx="279400" cy="266700"/>
        </p:xfrm>
        <a:graphic>
          <a:graphicData uri="http://schemas.openxmlformats.org/presentationml/2006/ole">
            <p:oleObj spid="_x0000_s2122" name="Image" r:id="rId20" imgW="2539683" imgH="2374603" progId="">
              <p:embed/>
            </p:oleObj>
          </a:graphicData>
        </a:graphic>
      </p:graphicFrame>
      <p:graphicFrame>
        <p:nvGraphicFramePr>
          <p:cNvPr id="2108" name="Object 60"/>
          <p:cNvGraphicFramePr>
            <a:graphicFrameLocks noChangeAspect="1"/>
          </p:cNvGraphicFramePr>
          <p:nvPr/>
        </p:nvGraphicFramePr>
        <p:xfrm>
          <a:off x="4343400" y="8018463"/>
          <a:ext cx="279400" cy="266700"/>
        </p:xfrm>
        <a:graphic>
          <a:graphicData uri="http://schemas.openxmlformats.org/presentationml/2006/ole">
            <p:oleObj spid="_x0000_s2108" name="Image" r:id="rId21" imgW="2539683" imgH="2374603" progId="">
              <p:embed/>
            </p:oleObj>
          </a:graphicData>
        </a:graphic>
      </p:graphicFrame>
      <p:sp>
        <p:nvSpPr>
          <p:cNvPr id="2299" name="Rectangle 625"/>
          <p:cNvSpPr>
            <a:spLocks noChangeArrowheads="1"/>
          </p:cNvSpPr>
          <p:nvPr/>
        </p:nvSpPr>
        <p:spPr bwMode="auto">
          <a:xfrm>
            <a:off x="9412288" y="2819400"/>
            <a:ext cx="341312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Test Set</a:t>
            </a:r>
          </a:p>
        </p:txBody>
      </p:sp>
      <p:cxnSp>
        <p:nvCxnSpPr>
          <p:cNvPr id="2300" name="Straight Connector 350"/>
          <p:cNvCxnSpPr>
            <a:cxnSpLocks noChangeShapeType="1"/>
          </p:cNvCxnSpPr>
          <p:nvPr/>
        </p:nvCxnSpPr>
        <p:spPr bwMode="auto">
          <a:xfrm>
            <a:off x="30480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1" name="Straight Connector 350"/>
          <p:cNvCxnSpPr>
            <a:cxnSpLocks noChangeShapeType="1"/>
          </p:cNvCxnSpPr>
          <p:nvPr/>
        </p:nvCxnSpPr>
        <p:spPr bwMode="auto">
          <a:xfrm>
            <a:off x="46482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2" name="Straight Connector 350"/>
          <p:cNvCxnSpPr>
            <a:cxnSpLocks noChangeShapeType="1"/>
          </p:cNvCxnSpPr>
          <p:nvPr/>
        </p:nvCxnSpPr>
        <p:spPr bwMode="auto">
          <a:xfrm>
            <a:off x="62484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3" name="Straight Connector 350"/>
          <p:cNvCxnSpPr>
            <a:cxnSpLocks noChangeShapeType="1"/>
          </p:cNvCxnSpPr>
          <p:nvPr/>
        </p:nvCxnSpPr>
        <p:spPr bwMode="auto">
          <a:xfrm>
            <a:off x="78486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04" name="Straight Connector 350"/>
          <p:cNvCxnSpPr>
            <a:cxnSpLocks noChangeShapeType="1"/>
          </p:cNvCxnSpPr>
          <p:nvPr/>
        </p:nvCxnSpPr>
        <p:spPr bwMode="auto">
          <a:xfrm>
            <a:off x="9448800" y="2133600"/>
            <a:ext cx="0" cy="3810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099" name="Object 51"/>
          <p:cNvGraphicFramePr>
            <a:graphicFrameLocks noChangeAspect="1"/>
          </p:cNvGraphicFramePr>
          <p:nvPr/>
        </p:nvGraphicFramePr>
        <p:xfrm>
          <a:off x="2921000" y="1900238"/>
          <a:ext cx="279400" cy="266700"/>
        </p:xfrm>
        <a:graphic>
          <a:graphicData uri="http://schemas.openxmlformats.org/presentationml/2006/ole">
            <p:oleObj spid="_x0000_s2099" name="Image" r:id="rId22" imgW="2539683" imgH="2374603" progId="">
              <p:embed/>
            </p:oleObj>
          </a:graphicData>
        </a:graphic>
      </p:graphicFrame>
      <p:sp>
        <p:nvSpPr>
          <p:cNvPr id="2305" name="Text Box 638"/>
          <p:cNvSpPr txBox="1">
            <a:spLocks noChangeArrowheads="1"/>
          </p:cNvSpPr>
          <p:nvPr/>
        </p:nvSpPr>
        <p:spPr bwMode="auto">
          <a:xfrm>
            <a:off x="4505325" y="1989138"/>
            <a:ext cx="420688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03" name="Object 55"/>
          <p:cNvGraphicFramePr>
            <a:graphicFrameLocks noChangeAspect="1"/>
          </p:cNvGraphicFramePr>
          <p:nvPr/>
        </p:nvGraphicFramePr>
        <p:xfrm>
          <a:off x="4468813" y="1900238"/>
          <a:ext cx="279400" cy="266700"/>
        </p:xfrm>
        <a:graphic>
          <a:graphicData uri="http://schemas.openxmlformats.org/presentationml/2006/ole">
            <p:oleObj spid="_x0000_s2103" name="Image" r:id="rId23" imgW="2539683" imgH="2374603" progId="">
              <p:embed/>
            </p:oleObj>
          </a:graphicData>
        </a:graphic>
      </p:graphicFrame>
      <p:sp>
        <p:nvSpPr>
          <p:cNvPr id="2306" name="Text Box 638"/>
          <p:cNvSpPr txBox="1">
            <a:spLocks noChangeArrowheads="1"/>
          </p:cNvSpPr>
          <p:nvPr/>
        </p:nvSpPr>
        <p:spPr bwMode="auto">
          <a:xfrm>
            <a:off x="6105525" y="1989138"/>
            <a:ext cx="420688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05" name="Object 57"/>
          <p:cNvGraphicFramePr>
            <a:graphicFrameLocks noChangeAspect="1"/>
          </p:cNvGraphicFramePr>
          <p:nvPr/>
        </p:nvGraphicFramePr>
        <p:xfrm>
          <a:off x="6069013" y="1900238"/>
          <a:ext cx="279400" cy="266700"/>
        </p:xfrm>
        <a:graphic>
          <a:graphicData uri="http://schemas.openxmlformats.org/presentationml/2006/ole">
            <p:oleObj spid="_x0000_s2105" name="Image" r:id="rId24" imgW="2539683" imgH="2374603" progId="">
              <p:embed/>
            </p:oleObj>
          </a:graphicData>
        </a:graphic>
      </p:graphicFrame>
      <p:sp>
        <p:nvSpPr>
          <p:cNvPr id="2307" name="Text Box 638"/>
          <p:cNvSpPr txBox="1">
            <a:spLocks noChangeArrowheads="1"/>
          </p:cNvSpPr>
          <p:nvPr/>
        </p:nvSpPr>
        <p:spPr bwMode="auto">
          <a:xfrm>
            <a:off x="9332913" y="19891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06" name="Object 58"/>
          <p:cNvGraphicFramePr>
            <a:graphicFrameLocks noChangeAspect="1"/>
          </p:cNvGraphicFramePr>
          <p:nvPr/>
        </p:nvGraphicFramePr>
        <p:xfrm>
          <a:off x="9296400" y="1900238"/>
          <a:ext cx="279400" cy="266700"/>
        </p:xfrm>
        <a:graphic>
          <a:graphicData uri="http://schemas.openxmlformats.org/presentationml/2006/ole">
            <p:oleObj spid="_x0000_s2106" name="Image" r:id="rId25" imgW="2539683" imgH="2374603" progId="">
              <p:embed/>
            </p:oleObj>
          </a:graphicData>
        </a:graphic>
      </p:graphicFrame>
      <p:sp>
        <p:nvSpPr>
          <p:cNvPr id="2308" name="Text Box 638"/>
          <p:cNvSpPr txBox="1">
            <a:spLocks noChangeArrowheads="1"/>
          </p:cNvSpPr>
          <p:nvPr/>
        </p:nvSpPr>
        <p:spPr bwMode="auto">
          <a:xfrm>
            <a:off x="7710488" y="1989138"/>
            <a:ext cx="420687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eaLnBrk="0" hangingPunct="0"/>
            <a:endParaRPr lang="en-GB" sz="1100">
              <a:cs typeface="Arial" charset="0"/>
            </a:endParaRPr>
          </a:p>
        </p:txBody>
      </p:sp>
      <p:graphicFrame>
        <p:nvGraphicFramePr>
          <p:cNvPr id="2115" name="Object 67"/>
          <p:cNvGraphicFramePr>
            <a:graphicFrameLocks noChangeAspect="1"/>
          </p:cNvGraphicFramePr>
          <p:nvPr/>
        </p:nvGraphicFramePr>
        <p:xfrm>
          <a:off x="7673975" y="1900238"/>
          <a:ext cx="279400" cy="266700"/>
        </p:xfrm>
        <a:graphic>
          <a:graphicData uri="http://schemas.openxmlformats.org/presentationml/2006/ole">
            <p:oleObj spid="_x0000_s2115" name="Image" r:id="rId26" imgW="2539683" imgH="2374603" progId="">
              <p:embed/>
            </p:oleObj>
          </a:graphicData>
        </a:graphic>
      </p:graphicFrame>
      <p:cxnSp>
        <p:nvCxnSpPr>
          <p:cNvPr id="2309" name="Straight Connector 350"/>
          <p:cNvCxnSpPr>
            <a:cxnSpLocks noChangeShapeType="1"/>
          </p:cNvCxnSpPr>
          <p:nvPr/>
        </p:nvCxnSpPr>
        <p:spPr bwMode="auto">
          <a:xfrm>
            <a:off x="11201400" y="2057400"/>
            <a:ext cx="0" cy="4572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123" name="Object 75"/>
          <p:cNvGraphicFramePr>
            <a:graphicFrameLocks noChangeAspect="1"/>
          </p:cNvGraphicFramePr>
          <p:nvPr/>
        </p:nvGraphicFramePr>
        <p:xfrm>
          <a:off x="11074400" y="1900238"/>
          <a:ext cx="279400" cy="266700"/>
        </p:xfrm>
        <a:graphic>
          <a:graphicData uri="http://schemas.openxmlformats.org/presentationml/2006/ole">
            <p:oleObj spid="_x0000_s2123" name="Image" r:id="rId27" imgW="2539683" imgH="2374603" progId="">
              <p:embed/>
            </p:oleObj>
          </a:graphicData>
        </a:graphic>
      </p:graphicFrame>
      <p:cxnSp>
        <p:nvCxnSpPr>
          <p:cNvPr id="2310" name="Straight Connector 350"/>
          <p:cNvCxnSpPr>
            <a:cxnSpLocks noChangeShapeType="1"/>
          </p:cNvCxnSpPr>
          <p:nvPr/>
        </p:nvCxnSpPr>
        <p:spPr bwMode="auto">
          <a:xfrm>
            <a:off x="96774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11" name="AutoShape 451"/>
          <p:cNvCxnSpPr>
            <a:cxnSpLocks noChangeShapeType="1"/>
          </p:cNvCxnSpPr>
          <p:nvPr/>
        </p:nvCxnSpPr>
        <p:spPr bwMode="auto">
          <a:xfrm flipH="1">
            <a:off x="7608888" y="7086600"/>
            <a:ext cx="11112" cy="331788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110" name="Object 62"/>
          <p:cNvGraphicFramePr>
            <a:graphicFrameLocks noChangeAspect="1"/>
          </p:cNvGraphicFramePr>
          <p:nvPr/>
        </p:nvGraphicFramePr>
        <p:xfrm>
          <a:off x="7391400" y="7277100"/>
          <a:ext cx="304800" cy="266700"/>
        </p:xfrm>
        <a:graphic>
          <a:graphicData uri="http://schemas.openxmlformats.org/presentationml/2006/ole">
            <p:oleObj spid="_x0000_s2110" name="Image" r:id="rId28" imgW="2539683" imgH="2374603" progId="">
              <p:embed/>
            </p:oleObj>
          </a:graphicData>
        </a:graphic>
      </p:graphicFrame>
      <p:cxnSp>
        <p:nvCxnSpPr>
          <p:cNvPr id="2312" name="AutoShape 451"/>
          <p:cNvCxnSpPr>
            <a:cxnSpLocks noChangeShapeType="1"/>
          </p:cNvCxnSpPr>
          <p:nvPr/>
        </p:nvCxnSpPr>
        <p:spPr bwMode="auto">
          <a:xfrm flipH="1">
            <a:off x="1447800" y="7086600"/>
            <a:ext cx="11113" cy="331788"/>
          </a:xfrm>
          <a:prstGeom prst="straightConnector1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graphicFrame>
        <p:nvGraphicFramePr>
          <p:cNvPr id="2116" name="Object 68"/>
          <p:cNvGraphicFramePr>
            <a:graphicFrameLocks noChangeAspect="1"/>
          </p:cNvGraphicFramePr>
          <p:nvPr/>
        </p:nvGraphicFramePr>
        <p:xfrm>
          <a:off x="1295400" y="7239000"/>
          <a:ext cx="279400" cy="266700"/>
        </p:xfrm>
        <a:graphic>
          <a:graphicData uri="http://schemas.openxmlformats.org/presentationml/2006/ole">
            <p:oleObj spid="_x0000_s2116" name="Image" r:id="rId29" imgW="2539683" imgH="2374603" progId="">
              <p:embed/>
            </p:oleObj>
          </a:graphicData>
        </a:graphic>
      </p:graphicFrame>
      <p:cxnSp>
        <p:nvCxnSpPr>
          <p:cNvPr id="2313" name="Straight Connector 350"/>
          <p:cNvCxnSpPr>
            <a:cxnSpLocks noChangeShapeType="1"/>
          </p:cNvCxnSpPr>
          <p:nvPr/>
        </p:nvCxnSpPr>
        <p:spPr bwMode="auto">
          <a:xfrm>
            <a:off x="49530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14" name="Straight Connector 350"/>
          <p:cNvCxnSpPr>
            <a:cxnSpLocks noChangeShapeType="1"/>
          </p:cNvCxnSpPr>
          <p:nvPr/>
        </p:nvCxnSpPr>
        <p:spPr bwMode="auto">
          <a:xfrm>
            <a:off x="44958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315" name="Straight Connector 350"/>
          <p:cNvCxnSpPr>
            <a:cxnSpLocks noChangeShapeType="1"/>
          </p:cNvCxnSpPr>
          <p:nvPr/>
        </p:nvCxnSpPr>
        <p:spPr bwMode="auto">
          <a:xfrm>
            <a:off x="10896600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316" name="TextBox 1"/>
          <p:cNvSpPr txBox="1">
            <a:spLocks noChangeArrowheads="1"/>
          </p:cNvSpPr>
          <p:nvPr/>
        </p:nvSpPr>
        <p:spPr bwMode="auto">
          <a:xfrm>
            <a:off x="5759450" y="7358063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1000">
                <a:solidFill>
                  <a:srgbClr val="000000"/>
                </a:solidFill>
              </a:rPr>
              <a:t>Switch</a:t>
            </a:r>
          </a:p>
        </p:txBody>
      </p:sp>
      <p:cxnSp>
        <p:nvCxnSpPr>
          <p:cNvPr id="2317" name="AutoShape 478"/>
          <p:cNvCxnSpPr>
            <a:cxnSpLocks noChangeShapeType="1"/>
            <a:endCxn id="2270" idx="2"/>
          </p:cNvCxnSpPr>
          <p:nvPr/>
        </p:nvCxnSpPr>
        <p:spPr bwMode="auto">
          <a:xfrm rot="16200000" flipH="1">
            <a:off x="-493713" y="4760913"/>
            <a:ext cx="2797175" cy="1047750"/>
          </a:xfrm>
          <a:prstGeom prst="bentConnector3">
            <a:avLst>
              <a:gd name="adj1" fmla="val 90120"/>
            </a:avLst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cxnSp>
      <p:sp>
        <p:nvSpPr>
          <p:cNvPr id="2318" name="TextBox 1"/>
          <p:cNvSpPr txBox="1">
            <a:spLocks noChangeArrowheads="1"/>
          </p:cNvSpPr>
          <p:nvPr/>
        </p:nvSpPr>
        <p:spPr bwMode="auto">
          <a:xfrm>
            <a:off x="381000" y="358140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IEC 62439 HSR Ring </a:t>
            </a:r>
          </a:p>
        </p:txBody>
      </p:sp>
      <p:sp>
        <p:nvSpPr>
          <p:cNvPr id="2319" name="Rectangle 625"/>
          <p:cNvSpPr>
            <a:spLocks noChangeArrowheads="1"/>
          </p:cNvSpPr>
          <p:nvPr/>
        </p:nvSpPr>
        <p:spPr bwMode="auto">
          <a:xfrm>
            <a:off x="8955088" y="8001000"/>
            <a:ext cx="341312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IRV </a:t>
            </a:r>
          </a:p>
          <a:p>
            <a:pPr algn="ctr"/>
            <a:r>
              <a:rPr lang="en-US" sz="800">
                <a:latin typeface="Calibri" pitchFamily="34" charset="0"/>
              </a:rPr>
              <a:t>Relay</a:t>
            </a:r>
          </a:p>
        </p:txBody>
      </p:sp>
      <p:cxnSp>
        <p:nvCxnSpPr>
          <p:cNvPr id="2320" name="Straight Connector 350"/>
          <p:cNvCxnSpPr>
            <a:cxnSpLocks noChangeShapeType="1"/>
          </p:cNvCxnSpPr>
          <p:nvPr/>
        </p:nvCxnSpPr>
        <p:spPr bwMode="auto">
          <a:xfrm>
            <a:off x="9107488" y="7696200"/>
            <a:ext cx="0" cy="304800"/>
          </a:xfrm>
          <a:prstGeom prst="line">
            <a:avLst/>
          </a:prstGeom>
          <a:noFill/>
          <a:ln w="254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321" name="Rectangle 625"/>
          <p:cNvSpPr>
            <a:spLocks noChangeArrowheads="1"/>
          </p:cNvSpPr>
          <p:nvPr/>
        </p:nvSpPr>
        <p:spPr bwMode="auto">
          <a:xfrm>
            <a:off x="3200400" y="7239000"/>
            <a:ext cx="341313" cy="3032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/>
            <a:r>
              <a:rPr lang="en-US" sz="800">
                <a:latin typeface="Calibri" pitchFamily="34" charset="0"/>
              </a:rPr>
              <a:t>F650</a:t>
            </a:r>
          </a:p>
          <a:p>
            <a:pPr algn="ctr"/>
            <a:r>
              <a:rPr lang="en-US" sz="800">
                <a:latin typeface="Calibri" pitchFamily="34" charset="0"/>
              </a:rPr>
              <a:t> Relay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8" name="Rectangle 625"/>
          <p:cNvSpPr>
            <a:spLocks noChangeArrowheads="1"/>
          </p:cNvSpPr>
          <p:nvPr/>
        </p:nvSpPr>
        <p:spPr bwMode="auto">
          <a:xfrm flipV="1">
            <a:off x="2667000" y="4098925"/>
            <a:ext cx="13112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89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#1# CIGRE2014 IEC62439/IEC61850 Pre-Testing</a:t>
            </a:r>
          </a:p>
        </p:txBody>
      </p:sp>
      <p:pic>
        <p:nvPicPr>
          <p:cNvPr id="21790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0100" y="6881813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91" name="TextBox 1"/>
          <p:cNvSpPr txBox="1">
            <a:spLocks noChangeArrowheads="1"/>
          </p:cNvSpPr>
          <p:nvPr/>
        </p:nvSpPr>
        <p:spPr bwMode="auto">
          <a:xfrm>
            <a:off x="4768850" y="2716213"/>
            <a:ext cx="102235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100Mbps </a:t>
            </a:r>
            <a:r>
              <a:rPr lang="en-US" sz="1200" b="1">
                <a:solidFill>
                  <a:schemeClr val="hlink"/>
                </a:solidFill>
              </a:rPr>
              <a:t>Fiber</a:t>
            </a:r>
            <a:r>
              <a:rPr lang="en-US" sz="1200" b="1">
                <a:solidFill>
                  <a:srgbClr val="000000"/>
                </a:solidFill>
              </a:rPr>
              <a:t>/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21792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5"/>
          <a:srcRect t="12500" b="12500"/>
          <a:stretch>
            <a:fillRect/>
          </a:stretch>
        </p:blipFill>
        <p:spPr bwMode="auto">
          <a:xfrm>
            <a:off x="1743075" y="6702425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93" name="Picture 4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43800" y="6732588"/>
            <a:ext cx="990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94" name="Picture 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94425" y="6792913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95" name="Rectangle 625"/>
          <p:cNvSpPr>
            <a:spLocks noChangeArrowheads="1"/>
          </p:cNvSpPr>
          <p:nvPr/>
        </p:nvSpPr>
        <p:spPr bwMode="auto">
          <a:xfrm flipV="1">
            <a:off x="7559675" y="4087813"/>
            <a:ext cx="12192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96" name="Rectangle 625"/>
          <p:cNvSpPr>
            <a:spLocks noChangeArrowheads="1"/>
          </p:cNvSpPr>
          <p:nvPr/>
        </p:nvSpPr>
        <p:spPr bwMode="auto">
          <a:xfrm flipV="1">
            <a:off x="4359275" y="4087813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97" name="Rectangle 625"/>
          <p:cNvSpPr>
            <a:spLocks noChangeArrowheads="1"/>
          </p:cNvSpPr>
          <p:nvPr/>
        </p:nvSpPr>
        <p:spPr bwMode="auto">
          <a:xfrm flipV="1">
            <a:off x="1876425" y="4087813"/>
            <a:ext cx="6096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798" name="Rectangle 625"/>
          <p:cNvSpPr>
            <a:spLocks noChangeArrowheads="1"/>
          </p:cNvSpPr>
          <p:nvPr/>
        </p:nvSpPr>
        <p:spPr bwMode="auto">
          <a:xfrm flipV="1">
            <a:off x="6111875" y="4087813"/>
            <a:ext cx="12954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1799" name="Group 1225"/>
          <p:cNvGrpSpPr>
            <a:grpSpLocks/>
          </p:cNvGrpSpPr>
          <p:nvPr/>
        </p:nvGrpSpPr>
        <p:grpSpPr bwMode="auto">
          <a:xfrm>
            <a:off x="4892675" y="5351463"/>
            <a:ext cx="593725" cy="182562"/>
            <a:chOff x="1712640" y="1155462"/>
            <a:chExt cx="594035" cy="182563"/>
          </a:xfrm>
        </p:grpSpPr>
        <p:sp>
          <p:nvSpPr>
            <p:cNvPr id="21953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1954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1963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1964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1955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1960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61" name="Straight Connector 1234"/>
              <p:cNvCxnSpPr>
                <a:cxnSpLocks noChangeShapeType="1"/>
                <a:stCxn id="21960" idx="1"/>
                <a:endCxn id="21960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62" name="Straight Connector 1235"/>
              <p:cNvCxnSpPr>
                <a:cxnSpLocks noChangeShapeType="1"/>
                <a:stCxn id="21960" idx="7"/>
                <a:endCxn id="21960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1956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1957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58" name="Straight Connector 1231"/>
              <p:cNvCxnSpPr>
                <a:cxnSpLocks noChangeShapeType="1"/>
                <a:stCxn id="21957" idx="1"/>
                <a:endCxn id="21957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59" name="Straight Connector 1232"/>
              <p:cNvCxnSpPr>
                <a:cxnSpLocks noChangeShapeType="1"/>
                <a:stCxn id="21957" idx="7"/>
                <a:endCxn id="21957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1800" name="Rectangle 363"/>
          <p:cNvSpPr>
            <a:spLocks noChangeArrowheads="1"/>
          </p:cNvSpPr>
          <p:nvPr/>
        </p:nvSpPr>
        <p:spPr bwMode="auto">
          <a:xfrm>
            <a:off x="498792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1" name="Rectangle 363"/>
          <p:cNvSpPr>
            <a:spLocks noChangeArrowheads="1"/>
          </p:cNvSpPr>
          <p:nvPr/>
        </p:nvSpPr>
        <p:spPr bwMode="auto">
          <a:xfrm>
            <a:off x="504190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2" name="Rectangle 363"/>
          <p:cNvSpPr>
            <a:spLocks noChangeArrowheads="1"/>
          </p:cNvSpPr>
          <p:nvPr/>
        </p:nvSpPr>
        <p:spPr bwMode="auto">
          <a:xfrm>
            <a:off x="509587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3" name="Rectangle 363"/>
          <p:cNvSpPr>
            <a:spLocks noChangeArrowheads="1"/>
          </p:cNvSpPr>
          <p:nvPr/>
        </p:nvSpPr>
        <p:spPr bwMode="auto">
          <a:xfrm>
            <a:off x="514985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4" name="Rectangle 363"/>
          <p:cNvSpPr>
            <a:spLocks noChangeArrowheads="1"/>
          </p:cNvSpPr>
          <p:nvPr/>
        </p:nvSpPr>
        <p:spPr bwMode="auto">
          <a:xfrm>
            <a:off x="520382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5" name="Rectangle 363"/>
          <p:cNvSpPr>
            <a:spLocks noChangeArrowheads="1"/>
          </p:cNvSpPr>
          <p:nvPr/>
        </p:nvSpPr>
        <p:spPr bwMode="auto">
          <a:xfrm>
            <a:off x="5259388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6" name="Rectangle 363"/>
          <p:cNvSpPr>
            <a:spLocks noChangeArrowheads="1"/>
          </p:cNvSpPr>
          <p:nvPr/>
        </p:nvSpPr>
        <p:spPr bwMode="auto">
          <a:xfrm>
            <a:off x="531177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1807" name="Group 1264"/>
          <p:cNvGrpSpPr>
            <a:grpSpLocks/>
          </p:cNvGrpSpPr>
          <p:nvPr/>
        </p:nvGrpSpPr>
        <p:grpSpPr bwMode="auto">
          <a:xfrm>
            <a:off x="6361113" y="5353050"/>
            <a:ext cx="595312" cy="182563"/>
            <a:chOff x="1712640" y="1155462"/>
            <a:chExt cx="594035" cy="182563"/>
          </a:xfrm>
        </p:grpSpPr>
        <p:sp>
          <p:nvSpPr>
            <p:cNvPr id="21941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1942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1951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1952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1943" name="Group 1267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1948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49" name="Straight Connector 1273"/>
              <p:cNvCxnSpPr>
                <a:cxnSpLocks noChangeShapeType="1"/>
                <a:stCxn id="21948" idx="1"/>
                <a:endCxn id="21948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50" name="Straight Connector 1274"/>
              <p:cNvCxnSpPr>
                <a:cxnSpLocks noChangeShapeType="1"/>
                <a:stCxn id="21948" idx="7"/>
                <a:endCxn id="21948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1944" name="Group 1268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1945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1946" name="Straight Connector 1270"/>
              <p:cNvCxnSpPr>
                <a:cxnSpLocks noChangeShapeType="1"/>
                <a:stCxn id="21945" idx="1"/>
                <a:endCxn id="21945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1947" name="Straight Connector 1271"/>
              <p:cNvCxnSpPr>
                <a:cxnSpLocks noChangeShapeType="1"/>
                <a:stCxn id="21945" idx="7"/>
                <a:endCxn id="21945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1808" name="Rectangle 363"/>
          <p:cNvSpPr>
            <a:spLocks noChangeArrowheads="1"/>
          </p:cNvSpPr>
          <p:nvPr/>
        </p:nvSpPr>
        <p:spPr bwMode="auto">
          <a:xfrm>
            <a:off x="645795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09" name="Rectangle 363"/>
          <p:cNvSpPr>
            <a:spLocks noChangeArrowheads="1"/>
          </p:cNvSpPr>
          <p:nvPr/>
        </p:nvSpPr>
        <p:spPr bwMode="auto">
          <a:xfrm>
            <a:off x="6511925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0" name="Rectangle 363"/>
          <p:cNvSpPr>
            <a:spLocks noChangeArrowheads="1"/>
          </p:cNvSpPr>
          <p:nvPr/>
        </p:nvSpPr>
        <p:spPr bwMode="auto">
          <a:xfrm>
            <a:off x="656590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1" name="Rectangle 363"/>
          <p:cNvSpPr>
            <a:spLocks noChangeArrowheads="1"/>
          </p:cNvSpPr>
          <p:nvPr/>
        </p:nvSpPr>
        <p:spPr bwMode="auto">
          <a:xfrm>
            <a:off x="6619875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2" name="Rectangle 363"/>
          <p:cNvSpPr>
            <a:spLocks noChangeArrowheads="1"/>
          </p:cNvSpPr>
          <p:nvPr/>
        </p:nvSpPr>
        <p:spPr bwMode="auto">
          <a:xfrm>
            <a:off x="667385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3" name="Rectangle 363"/>
          <p:cNvSpPr>
            <a:spLocks noChangeArrowheads="1"/>
          </p:cNvSpPr>
          <p:nvPr/>
        </p:nvSpPr>
        <p:spPr bwMode="auto">
          <a:xfrm>
            <a:off x="6729413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4" name="Rectangle 363"/>
          <p:cNvSpPr>
            <a:spLocks noChangeArrowheads="1"/>
          </p:cNvSpPr>
          <p:nvPr/>
        </p:nvSpPr>
        <p:spPr bwMode="auto">
          <a:xfrm>
            <a:off x="6781800" y="55260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15" name="TextBox 744"/>
          <p:cNvSpPr txBox="1">
            <a:spLocks noChangeArrowheads="1"/>
          </p:cNvSpPr>
          <p:nvPr/>
        </p:nvSpPr>
        <p:spPr bwMode="auto">
          <a:xfrm>
            <a:off x="6446838" y="5170488"/>
            <a:ext cx="8080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sp>
        <p:nvSpPr>
          <p:cNvPr id="21816" name="TextBox 744"/>
          <p:cNvSpPr txBox="1">
            <a:spLocks noChangeArrowheads="1"/>
          </p:cNvSpPr>
          <p:nvPr/>
        </p:nvSpPr>
        <p:spPr bwMode="auto">
          <a:xfrm>
            <a:off x="4511675" y="5170488"/>
            <a:ext cx="808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graphicFrame>
        <p:nvGraphicFramePr>
          <p:cNvPr id="21785" name="Object 281"/>
          <p:cNvGraphicFramePr>
            <a:graphicFrameLocks noChangeAspect="1"/>
          </p:cNvGraphicFramePr>
          <p:nvPr/>
        </p:nvGraphicFramePr>
        <p:xfrm>
          <a:off x="5032375" y="5940425"/>
          <a:ext cx="279400" cy="266700"/>
        </p:xfrm>
        <a:graphic>
          <a:graphicData uri="http://schemas.openxmlformats.org/presentationml/2006/ole">
            <p:oleObj spid="_x0000_s21785" name="Image" r:id="rId8" imgW="2539683" imgH="2374603" progId="">
              <p:embed/>
            </p:oleObj>
          </a:graphicData>
        </a:graphic>
      </p:graphicFrame>
      <p:graphicFrame>
        <p:nvGraphicFramePr>
          <p:cNvPr id="21787" name="Object 283"/>
          <p:cNvGraphicFramePr>
            <a:graphicFrameLocks noChangeAspect="1"/>
          </p:cNvGraphicFramePr>
          <p:nvPr/>
        </p:nvGraphicFramePr>
        <p:xfrm>
          <a:off x="6477000" y="5940425"/>
          <a:ext cx="279400" cy="266700"/>
        </p:xfrm>
        <a:graphic>
          <a:graphicData uri="http://schemas.openxmlformats.org/presentationml/2006/ole">
            <p:oleObj spid="_x0000_s21787" name="Image" r:id="rId9" imgW="2539683" imgH="2374603" progId="">
              <p:embed/>
            </p:oleObj>
          </a:graphicData>
        </a:graphic>
      </p:graphicFrame>
      <p:sp>
        <p:nvSpPr>
          <p:cNvPr id="21817" name="Rectangle 625"/>
          <p:cNvSpPr>
            <a:spLocks noChangeArrowheads="1"/>
          </p:cNvSpPr>
          <p:nvPr/>
        </p:nvSpPr>
        <p:spPr bwMode="auto">
          <a:xfrm flipV="1">
            <a:off x="2008188" y="4556125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18" name="Text Box 638"/>
          <p:cNvSpPr txBox="1">
            <a:spLocks noChangeArrowheads="1"/>
          </p:cNvSpPr>
          <p:nvPr/>
        </p:nvSpPr>
        <p:spPr bwMode="auto">
          <a:xfrm>
            <a:off x="2043113" y="4624388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19" name="Diamond 966"/>
          <p:cNvSpPr>
            <a:spLocks noChangeArrowheads="1"/>
          </p:cNvSpPr>
          <p:nvPr/>
        </p:nvSpPr>
        <p:spPr bwMode="auto">
          <a:xfrm>
            <a:off x="2125663" y="461327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20" name="Rectangle 633"/>
          <p:cNvSpPr>
            <a:spLocks noChangeArrowheads="1"/>
          </p:cNvSpPr>
          <p:nvPr/>
        </p:nvSpPr>
        <p:spPr bwMode="auto">
          <a:xfrm>
            <a:off x="2228850" y="453548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21" name="Rectangle 634"/>
          <p:cNvSpPr>
            <a:spLocks noChangeArrowheads="1"/>
          </p:cNvSpPr>
          <p:nvPr/>
        </p:nvSpPr>
        <p:spPr bwMode="auto">
          <a:xfrm>
            <a:off x="2084388" y="453548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22" name="Elbow Connector 967"/>
          <p:cNvCxnSpPr>
            <a:cxnSpLocks noChangeShapeType="1"/>
            <a:stCxn id="21819" idx="1"/>
            <a:endCxn id="21821" idx="2"/>
          </p:cNvCxnSpPr>
          <p:nvPr/>
        </p:nvCxnSpPr>
        <p:spPr bwMode="auto">
          <a:xfrm rot="10800000">
            <a:off x="2111375" y="4589463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23" name="Elbow Connector 968"/>
          <p:cNvCxnSpPr>
            <a:cxnSpLocks noChangeShapeType="1"/>
            <a:stCxn id="21819" idx="3"/>
            <a:endCxn id="21820" idx="2"/>
          </p:cNvCxnSpPr>
          <p:nvPr/>
        </p:nvCxnSpPr>
        <p:spPr bwMode="auto">
          <a:xfrm flipV="1">
            <a:off x="2220913" y="458946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24" name="Rectangle 625"/>
          <p:cNvSpPr>
            <a:spLocks noChangeArrowheads="1"/>
          </p:cNvSpPr>
          <p:nvPr/>
        </p:nvSpPr>
        <p:spPr bwMode="auto">
          <a:xfrm flipV="1">
            <a:off x="51308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25" name="Text Box 638"/>
          <p:cNvSpPr txBox="1">
            <a:spLocks noChangeArrowheads="1"/>
          </p:cNvSpPr>
          <p:nvPr/>
        </p:nvSpPr>
        <p:spPr bwMode="auto">
          <a:xfrm>
            <a:off x="5243513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26" name="Diamond 966"/>
          <p:cNvSpPr>
            <a:spLocks noChangeArrowheads="1"/>
          </p:cNvSpPr>
          <p:nvPr/>
        </p:nvSpPr>
        <p:spPr bwMode="auto">
          <a:xfrm>
            <a:off x="52784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27" name="Elbow Connector 967"/>
          <p:cNvCxnSpPr>
            <a:cxnSpLocks noChangeShapeType="1"/>
            <a:stCxn id="21826" idx="1"/>
            <a:endCxn id="21830" idx="2"/>
          </p:cNvCxnSpPr>
          <p:nvPr/>
        </p:nvCxnSpPr>
        <p:spPr bwMode="auto">
          <a:xfrm rot="10800000">
            <a:off x="52641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28" name="Elbow Connector 968"/>
          <p:cNvCxnSpPr>
            <a:cxnSpLocks noChangeShapeType="1"/>
            <a:stCxn id="21826" idx="3"/>
            <a:endCxn id="21829" idx="2"/>
          </p:cNvCxnSpPr>
          <p:nvPr/>
        </p:nvCxnSpPr>
        <p:spPr bwMode="auto">
          <a:xfrm flipV="1">
            <a:off x="53736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29" name="Rectangle 633"/>
          <p:cNvSpPr>
            <a:spLocks noChangeArrowheads="1"/>
          </p:cNvSpPr>
          <p:nvPr/>
        </p:nvSpPr>
        <p:spPr bwMode="auto">
          <a:xfrm>
            <a:off x="53816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30" name="Rectangle 634"/>
          <p:cNvSpPr>
            <a:spLocks noChangeArrowheads="1"/>
          </p:cNvSpPr>
          <p:nvPr/>
        </p:nvSpPr>
        <p:spPr bwMode="auto">
          <a:xfrm>
            <a:off x="52371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31" name="Rectangle 363"/>
          <p:cNvSpPr>
            <a:spLocks noChangeArrowheads="1"/>
          </p:cNvSpPr>
          <p:nvPr/>
        </p:nvSpPr>
        <p:spPr bwMode="auto">
          <a:xfrm rot="-5400000">
            <a:off x="5286375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32" name="Rectangle 625"/>
          <p:cNvSpPr>
            <a:spLocks noChangeArrowheads="1"/>
          </p:cNvSpPr>
          <p:nvPr/>
        </p:nvSpPr>
        <p:spPr bwMode="auto">
          <a:xfrm flipV="1">
            <a:off x="3489325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33" name="Text Box 638"/>
          <p:cNvSpPr txBox="1">
            <a:spLocks noChangeArrowheads="1"/>
          </p:cNvSpPr>
          <p:nvPr/>
        </p:nvSpPr>
        <p:spPr bwMode="auto">
          <a:xfrm>
            <a:off x="3524250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34" name="Diamond 966"/>
          <p:cNvSpPr>
            <a:spLocks noChangeArrowheads="1"/>
          </p:cNvSpPr>
          <p:nvPr/>
        </p:nvSpPr>
        <p:spPr bwMode="auto">
          <a:xfrm>
            <a:off x="3606800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35" name="Rectangle 633"/>
          <p:cNvSpPr>
            <a:spLocks noChangeArrowheads="1"/>
          </p:cNvSpPr>
          <p:nvPr/>
        </p:nvSpPr>
        <p:spPr bwMode="auto">
          <a:xfrm>
            <a:off x="3709988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36" name="Rectangle 634"/>
          <p:cNvSpPr>
            <a:spLocks noChangeArrowheads="1"/>
          </p:cNvSpPr>
          <p:nvPr/>
        </p:nvSpPr>
        <p:spPr bwMode="auto">
          <a:xfrm>
            <a:off x="3565525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37" name="Elbow Connector 967"/>
          <p:cNvCxnSpPr>
            <a:cxnSpLocks noChangeShapeType="1"/>
            <a:stCxn id="21834" idx="1"/>
            <a:endCxn id="21836" idx="2"/>
          </p:cNvCxnSpPr>
          <p:nvPr/>
        </p:nvCxnSpPr>
        <p:spPr bwMode="auto">
          <a:xfrm rot="10800000">
            <a:off x="3592513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38" name="Elbow Connector 968"/>
          <p:cNvCxnSpPr>
            <a:cxnSpLocks noChangeShapeType="1"/>
            <a:stCxn id="21834" idx="3"/>
            <a:endCxn id="21835" idx="2"/>
          </p:cNvCxnSpPr>
          <p:nvPr/>
        </p:nvCxnSpPr>
        <p:spPr bwMode="auto">
          <a:xfrm flipV="1">
            <a:off x="3702050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39" name="Rectangle 625"/>
          <p:cNvSpPr>
            <a:spLocks noChangeArrowheads="1"/>
          </p:cNvSpPr>
          <p:nvPr/>
        </p:nvSpPr>
        <p:spPr bwMode="auto">
          <a:xfrm flipV="1">
            <a:off x="459740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40" name="Text Box 638"/>
          <p:cNvSpPr txBox="1">
            <a:spLocks noChangeArrowheads="1"/>
          </p:cNvSpPr>
          <p:nvPr/>
        </p:nvSpPr>
        <p:spPr bwMode="auto">
          <a:xfrm>
            <a:off x="463232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41" name="Diamond 966"/>
          <p:cNvSpPr>
            <a:spLocks noChangeArrowheads="1"/>
          </p:cNvSpPr>
          <p:nvPr/>
        </p:nvSpPr>
        <p:spPr bwMode="auto">
          <a:xfrm>
            <a:off x="471487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42" name="Rectangle 633"/>
          <p:cNvSpPr>
            <a:spLocks noChangeArrowheads="1"/>
          </p:cNvSpPr>
          <p:nvPr/>
        </p:nvSpPr>
        <p:spPr bwMode="auto">
          <a:xfrm>
            <a:off x="481806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43" name="Rectangle 634"/>
          <p:cNvSpPr>
            <a:spLocks noChangeArrowheads="1"/>
          </p:cNvSpPr>
          <p:nvPr/>
        </p:nvSpPr>
        <p:spPr bwMode="auto">
          <a:xfrm>
            <a:off x="467360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44" name="Elbow Connector 967"/>
          <p:cNvCxnSpPr>
            <a:cxnSpLocks noChangeShapeType="1"/>
            <a:stCxn id="21841" idx="1"/>
            <a:endCxn id="21843" idx="2"/>
          </p:cNvCxnSpPr>
          <p:nvPr/>
        </p:nvCxnSpPr>
        <p:spPr bwMode="auto">
          <a:xfrm rot="10800000">
            <a:off x="470058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45" name="Elbow Connector 968"/>
          <p:cNvCxnSpPr>
            <a:cxnSpLocks noChangeShapeType="1"/>
            <a:stCxn id="21841" idx="3"/>
            <a:endCxn id="21842" idx="2"/>
          </p:cNvCxnSpPr>
          <p:nvPr/>
        </p:nvCxnSpPr>
        <p:spPr bwMode="auto">
          <a:xfrm flipV="1">
            <a:off x="481012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46" name="Rectangle 363"/>
          <p:cNvSpPr>
            <a:spLocks noChangeArrowheads="1"/>
          </p:cNvSpPr>
          <p:nvPr/>
        </p:nvSpPr>
        <p:spPr bwMode="auto">
          <a:xfrm>
            <a:off x="5286375" y="53308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1847" name="Straight Connector 350"/>
          <p:cNvCxnSpPr>
            <a:cxnSpLocks noChangeShapeType="1"/>
          </p:cNvCxnSpPr>
          <p:nvPr/>
        </p:nvCxnSpPr>
        <p:spPr bwMode="auto">
          <a:xfrm flipH="1" flipV="1">
            <a:off x="5311775" y="5026025"/>
            <a:ext cx="1588" cy="30480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848" name="Rectangle 625"/>
          <p:cNvSpPr>
            <a:spLocks noChangeArrowheads="1"/>
          </p:cNvSpPr>
          <p:nvPr/>
        </p:nvSpPr>
        <p:spPr bwMode="auto">
          <a:xfrm flipV="1">
            <a:off x="6270625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49" name="Text Box 638"/>
          <p:cNvSpPr txBox="1">
            <a:spLocks noChangeArrowheads="1"/>
          </p:cNvSpPr>
          <p:nvPr/>
        </p:nvSpPr>
        <p:spPr bwMode="auto">
          <a:xfrm>
            <a:off x="6383338" y="4638675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50" name="Diamond 966"/>
          <p:cNvSpPr>
            <a:spLocks noChangeArrowheads="1"/>
          </p:cNvSpPr>
          <p:nvPr/>
        </p:nvSpPr>
        <p:spPr bwMode="auto">
          <a:xfrm>
            <a:off x="6418263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51" name="Elbow Connector 967"/>
          <p:cNvCxnSpPr>
            <a:cxnSpLocks noChangeShapeType="1"/>
            <a:stCxn id="21850" idx="1"/>
            <a:endCxn id="21854" idx="2"/>
          </p:cNvCxnSpPr>
          <p:nvPr/>
        </p:nvCxnSpPr>
        <p:spPr bwMode="auto">
          <a:xfrm rot="10800000">
            <a:off x="6403975" y="4622800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52" name="Elbow Connector 968"/>
          <p:cNvCxnSpPr>
            <a:cxnSpLocks noChangeShapeType="1"/>
            <a:stCxn id="21850" idx="3"/>
            <a:endCxn id="21853" idx="2"/>
          </p:cNvCxnSpPr>
          <p:nvPr/>
        </p:nvCxnSpPr>
        <p:spPr bwMode="auto">
          <a:xfrm flipV="1">
            <a:off x="6513513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53" name="Rectangle 633"/>
          <p:cNvSpPr>
            <a:spLocks noChangeArrowheads="1"/>
          </p:cNvSpPr>
          <p:nvPr/>
        </p:nvSpPr>
        <p:spPr bwMode="auto">
          <a:xfrm>
            <a:off x="6521450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54" name="Rectangle 634"/>
          <p:cNvSpPr>
            <a:spLocks noChangeArrowheads="1"/>
          </p:cNvSpPr>
          <p:nvPr/>
        </p:nvSpPr>
        <p:spPr bwMode="auto">
          <a:xfrm>
            <a:off x="6376988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55" name="Rectangle 363"/>
          <p:cNvSpPr>
            <a:spLocks noChangeArrowheads="1"/>
          </p:cNvSpPr>
          <p:nvPr/>
        </p:nvSpPr>
        <p:spPr bwMode="auto">
          <a:xfrm rot="-5400000">
            <a:off x="6440488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56" name="Rectangle 625"/>
          <p:cNvSpPr>
            <a:spLocks noChangeArrowheads="1"/>
          </p:cNvSpPr>
          <p:nvPr/>
        </p:nvSpPr>
        <p:spPr bwMode="auto">
          <a:xfrm flipV="1">
            <a:off x="688022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57" name="Text Box 638"/>
          <p:cNvSpPr txBox="1">
            <a:spLocks noChangeArrowheads="1"/>
          </p:cNvSpPr>
          <p:nvPr/>
        </p:nvSpPr>
        <p:spPr bwMode="auto">
          <a:xfrm>
            <a:off x="691515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58" name="Diamond 966"/>
          <p:cNvSpPr>
            <a:spLocks noChangeArrowheads="1"/>
          </p:cNvSpPr>
          <p:nvPr/>
        </p:nvSpPr>
        <p:spPr bwMode="auto">
          <a:xfrm>
            <a:off x="699770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59" name="Rectangle 633"/>
          <p:cNvSpPr>
            <a:spLocks noChangeArrowheads="1"/>
          </p:cNvSpPr>
          <p:nvPr/>
        </p:nvSpPr>
        <p:spPr bwMode="auto">
          <a:xfrm>
            <a:off x="710088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60" name="Rectangle 634"/>
          <p:cNvSpPr>
            <a:spLocks noChangeArrowheads="1"/>
          </p:cNvSpPr>
          <p:nvPr/>
        </p:nvSpPr>
        <p:spPr bwMode="auto">
          <a:xfrm>
            <a:off x="695642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61" name="Elbow Connector 967"/>
          <p:cNvCxnSpPr>
            <a:cxnSpLocks noChangeShapeType="1"/>
            <a:stCxn id="21858" idx="1"/>
            <a:endCxn id="21860" idx="2"/>
          </p:cNvCxnSpPr>
          <p:nvPr/>
        </p:nvCxnSpPr>
        <p:spPr bwMode="auto">
          <a:xfrm rot="10800000">
            <a:off x="698341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62" name="Elbow Connector 968"/>
          <p:cNvCxnSpPr>
            <a:cxnSpLocks noChangeShapeType="1"/>
            <a:stCxn id="21858" idx="3"/>
            <a:endCxn id="21859" idx="2"/>
          </p:cNvCxnSpPr>
          <p:nvPr/>
        </p:nvCxnSpPr>
        <p:spPr bwMode="auto">
          <a:xfrm flipV="1">
            <a:off x="709295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63" name="Rectangle 363"/>
          <p:cNvSpPr>
            <a:spLocks noChangeArrowheads="1"/>
          </p:cNvSpPr>
          <p:nvPr/>
        </p:nvSpPr>
        <p:spPr bwMode="auto">
          <a:xfrm>
            <a:off x="6445250" y="53308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1864" name="Straight Connector 350"/>
          <p:cNvCxnSpPr>
            <a:cxnSpLocks noChangeShapeType="1"/>
            <a:stCxn id="21863" idx="0"/>
            <a:endCxn id="21855" idx="1"/>
          </p:cNvCxnSpPr>
          <p:nvPr/>
        </p:nvCxnSpPr>
        <p:spPr bwMode="auto">
          <a:xfrm flipH="1" flipV="1">
            <a:off x="6467475" y="5022850"/>
            <a:ext cx="4763" cy="307975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77" name="1776 Conector recto"/>
          <p:cNvCxnSpPr>
            <a:endCxn id="21831" idx="3"/>
          </p:cNvCxnSpPr>
          <p:nvPr/>
        </p:nvCxnSpPr>
        <p:spPr>
          <a:xfrm flipH="1">
            <a:off x="5313363" y="46894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21850" idx="2"/>
            <a:endCxn id="21855" idx="3"/>
          </p:cNvCxnSpPr>
          <p:nvPr/>
        </p:nvCxnSpPr>
        <p:spPr>
          <a:xfrm>
            <a:off x="6465888" y="4686300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867" name="Picture 4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00400" y="6775450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868" name="Rectangle 625"/>
          <p:cNvSpPr>
            <a:spLocks noChangeArrowheads="1"/>
          </p:cNvSpPr>
          <p:nvPr/>
        </p:nvSpPr>
        <p:spPr bwMode="auto">
          <a:xfrm flipV="1">
            <a:off x="285750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69" name="Text Box 638"/>
          <p:cNvSpPr txBox="1">
            <a:spLocks noChangeArrowheads="1"/>
          </p:cNvSpPr>
          <p:nvPr/>
        </p:nvSpPr>
        <p:spPr bwMode="auto">
          <a:xfrm>
            <a:off x="289242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70" name="Diamond 966"/>
          <p:cNvSpPr>
            <a:spLocks noChangeArrowheads="1"/>
          </p:cNvSpPr>
          <p:nvPr/>
        </p:nvSpPr>
        <p:spPr bwMode="auto">
          <a:xfrm>
            <a:off x="297497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71" name="Rectangle 633"/>
          <p:cNvSpPr>
            <a:spLocks noChangeArrowheads="1"/>
          </p:cNvSpPr>
          <p:nvPr/>
        </p:nvSpPr>
        <p:spPr bwMode="auto">
          <a:xfrm>
            <a:off x="307816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72" name="Rectangle 634"/>
          <p:cNvSpPr>
            <a:spLocks noChangeArrowheads="1"/>
          </p:cNvSpPr>
          <p:nvPr/>
        </p:nvSpPr>
        <p:spPr bwMode="auto">
          <a:xfrm>
            <a:off x="293370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73" name="Elbow Connector 967"/>
          <p:cNvCxnSpPr>
            <a:cxnSpLocks noChangeShapeType="1"/>
            <a:stCxn id="21870" idx="1"/>
            <a:endCxn id="21872" idx="2"/>
          </p:cNvCxnSpPr>
          <p:nvPr/>
        </p:nvCxnSpPr>
        <p:spPr bwMode="auto">
          <a:xfrm rot="10800000">
            <a:off x="296068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74" name="Elbow Connector 968"/>
          <p:cNvCxnSpPr>
            <a:cxnSpLocks noChangeShapeType="1"/>
            <a:stCxn id="21870" idx="3"/>
            <a:endCxn id="21871" idx="2"/>
          </p:cNvCxnSpPr>
          <p:nvPr/>
        </p:nvCxnSpPr>
        <p:spPr bwMode="auto">
          <a:xfrm flipV="1">
            <a:off x="307022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75" name="Line 963"/>
          <p:cNvSpPr>
            <a:spLocks noChangeShapeType="1"/>
          </p:cNvSpPr>
          <p:nvPr/>
        </p:nvSpPr>
        <p:spPr bwMode="auto">
          <a:xfrm>
            <a:off x="5184775" y="55594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876" name="Line 964"/>
          <p:cNvSpPr>
            <a:spLocks noChangeShapeType="1"/>
          </p:cNvSpPr>
          <p:nvPr/>
        </p:nvSpPr>
        <p:spPr bwMode="auto">
          <a:xfrm>
            <a:off x="6629400" y="55594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877" name="Rectangle 625"/>
          <p:cNvSpPr>
            <a:spLocks noChangeArrowheads="1"/>
          </p:cNvSpPr>
          <p:nvPr/>
        </p:nvSpPr>
        <p:spPr bwMode="auto">
          <a:xfrm flipV="1">
            <a:off x="771207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78" name="Text Box 638"/>
          <p:cNvSpPr txBox="1">
            <a:spLocks noChangeArrowheads="1"/>
          </p:cNvSpPr>
          <p:nvPr/>
        </p:nvSpPr>
        <p:spPr bwMode="auto">
          <a:xfrm>
            <a:off x="774700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879" name="Diamond 966"/>
          <p:cNvSpPr>
            <a:spLocks noChangeArrowheads="1"/>
          </p:cNvSpPr>
          <p:nvPr/>
        </p:nvSpPr>
        <p:spPr bwMode="auto">
          <a:xfrm>
            <a:off x="782955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880" name="Rectangle 633"/>
          <p:cNvSpPr>
            <a:spLocks noChangeArrowheads="1"/>
          </p:cNvSpPr>
          <p:nvPr/>
        </p:nvSpPr>
        <p:spPr bwMode="auto">
          <a:xfrm>
            <a:off x="793273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81" name="Rectangle 634"/>
          <p:cNvSpPr>
            <a:spLocks noChangeArrowheads="1"/>
          </p:cNvSpPr>
          <p:nvPr/>
        </p:nvSpPr>
        <p:spPr bwMode="auto">
          <a:xfrm>
            <a:off x="778827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882" name="Elbow Connector 967"/>
          <p:cNvCxnSpPr>
            <a:cxnSpLocks noChangeShapeType="1"/>
            <a:stCxn id="21879" idx="1"/>
            <a:endCxn id="21881" idx="2"/>
          </p:cNvCxnSpPr>
          <p:nvPr/>
        </p:nvCxnSpPr>
        <p:spPr bwMode="auto">
          <a:xfrm rot="10800000">
            <a:off x="781526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83" name="Elbow Connector 968"/>
          <p:cNvCxnSpPr>
            <a:cxnSpLocks noChangeShapeType="1"/>
            <a:stCxn id="21879" idx="3"/>
            <a:endCxn id="21880" idx="2"/>
          </p:cNvCxnSpPr>
          <p:nvPr/>
        </p:nvCxnSpPr>
        <p:spPr bwMode="auto">
          <a:xfrm flipV="1">
            <a:off x="792480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84" name="Rectangle 625"/>
          <p:cNvSpPr>
            <a:spLocks noChangeArrowheads="1"/>
          </p:cNvSpPr>
          <p:nvPr/>
        </p:nvSpPr>
        <p:spPr bwMode="auto">
          <a:xfrm flipV="1">
            <a:off x="8205788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885" name="Text Box 638"/>
          <p:cNvSpPr txBox="1">
            <a:spLocks noChangeArrowheads="1"/>
          </p:cNvSpPr>
          <p:nvPr/>
        </p:nvSpPr>
        <p:spPr bwMode="auto">
          <a:xfrm>
            <a:off x="8318500" y="46386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1886" name="Diamond 966"/>
          <p:cNvSpPr>
            <a:spLocks noChangeArrowheads="1"/>
          </p:cNvSpPr>
          <p:nvPr/>
        </p:nvSpPr>
        <p:spPr bwMode="auto">
          <a:xfrm>
            <a:off x="83534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1887" name="Elbow Connector 967"/>
          <p:cNvCxnSpPr>
            <a:cxnSpLocks noChangeShapeType="1"/>
            <a:stCxn id="21886" idx="1"/>
            <a:endCxn id="21890" idx="2"/>
          </p:cNvCxnSpPr>
          <p:nvPr/>
        </p:nvCxnSpPr>
        <p:spPr bwMode="auto">
          <a:xfrm rot="10800000">
            <a:off x="833913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888" name="Elbow Connector 968"/>
          <p:cNvCxnSpPr>
            <a:cxnSpLocks noChangeShapeType="1"/>
            <a:stCxn id="21886" idx="3"/>
            <a:endCxn id="21889" idx="2"/>
          </p:cNvCxnSpPr>
          <p:nvPr/>
        </p:nvCxnSpPr>
        <p:spPr bwMode="auto">
          <a:xfrm flipV="1">
            <a:off x="84486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889" name="Rectangle 633"/>
          <p:cNvSpPr>
            <a:spLocks noChangeArrowheads="1"/>
          </p:cNvSpPr>
          <p:nvPr/>
        </p:nvSpPr>
        <p:spPr bwMode="auto">
          <a:xfrm>
            <a:off x="84566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90" name="Rectangle 634"/>
          <p:cNvSpPr>
            <a:spLocks noChangeArrowheads="1"/>
          </p:cNvSpPr>
          <p:nvPr/>
        </p:nvSpPr>
        <p:spPr bwMode="auto">
          <a:xfrm>
            <a:off x="83121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891" name="Rectangle 363"/>
          <p:cNvSpPr>
            <a:spLocks noChangeArrowheads="1"/>
          </p:cNvSpPr>
          <p:nvPr/>
        </p:nvSpPr>
        <p:spPr bwMode="auto">
          <a:xfrm rot="-5400000">
            <a:off x="8375650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21886" idx="2"/>
            <a:endCxn id="21891" idx="3"/>
          </p:cNvCxnSpPr>
          <p:nvPr/>
        </p:nvCxnSpPr>
        <p:spPr>
          <a:xfrm>
            <a:off x="8401050" y="4686300"/>
            <a:ext cx="1588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93" name="Line 985"/>
          <p:cNvSpPr>
            <a:spLocks noChangeShapeType="1"/>
          </p:cNvSpPr>
          <p:nvPr/>
        </p:nvSpPr>
        <p:spPr bwMode="auto">
          <a:xfrm>
            <a:off x="8397875" y="5026025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21894" name="AutoShape 1058"/>
          <p:cNvCxnSpPr>
            <a:cxnSpLocks noChangeShapeType="1"/>
            <a:stCxn id="21836" idx="0"/>
            <a:endCxn id="21871" idx="3"/>
          </p:cNvCxnSpPr>
          <p:nvPr/>
        </p:nvCxnSpPr>
        <p:spPr bwMode="auto">
          <a:xfrm rot="-5400000" flipH="1" flipV="1">
            <a:off x="3348832" y="4348956"/>
            <a:ext cx="26988" cy="460375"/>
          </a:xfrm>
          <a:prstGeom prst="bentConnector4">
            <a:avLst>
              <a:gd name="adj1" fmla="val -847060"/>
              <a:gd name="adj2" fmla="val 108620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1895" name="AutoShape 1062"/>
          <p:cNvCxnSpPr>
            <a:cxnSpLocks noChangeShapeType="1"/>
            <a:stCxn id="21842" idx="3"/>
            <a:endCxn id="21830" idx="2"/>
          </p:cNvCxnSpPr>
          <p:nvPr/>
        </p:nvCxnSpPr>
        <p:spPr bwMode="auto">
          <a:xfrm>
            <a:off x="4872038" y="4595813"/>
            <a:ext cx="392112" cy="30162"/>
          </a:xfrm>
          <a:prstGeom prst="bentConnector4">
            <a:avLst>
              <a:gd name="adj1" fmla="val -4454"/>
              <a:gd name="adj2" fmla="val -973685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1896" name="AutoShape 1063"/>
          <p:cNvCxnSpPr>
            <a:cxnSpLocks noChangeShapeType="1"/>
            <a:stCxn id="21829" idx="3"/>
            <a:endCxn id="21854" idx="3"/>
          </p:cNvCxnSpPr>
          <p:nvPr/>
        </p:nvCxnSpPr>
        <p:spPr bwMode="auto">
          <a:xfrm flipV="1">
            <a:off x="5435600" y="4595813"/>
            <a:ext cx="995363" cy="3175"/>
          </a:xfrm>
          <a:prstGeom prst="bentConnector5">
            <a:avLst>
              <a:gd name="adj1" fmla="val -3991"/>
              <a:gd name="adj2" fmla="val 24050009"/>
              <a:gd name="adj3" fmla="val 97926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1897" name="AutoShape 1064"/>
          <p:cNvCxnSpPr>
            <a:cxnSpLocks noChangeShapeType="1"/>
            <a:stCxn id="21853" idx="0"/>
            <a:endCxn id="21860" idx="3"/>
          </p:cNvCxnSpPr>
          <p:nvPr/>
        </p:nvCxnSpPr>
        <p:spPr bwMode="auto">
          <a:xfrm rot="5400000" flipV="1">
            <a:off x="6765925" y="4351338"/>
            <a:ext cx="26988" cy="461962"/>
          </a:xfrm>
          <a:prstGeom prst="bentConnector4">
            <a:avLst>
              <a:gd name="adj1" fmla="val -847060"/>
              <a:gd name="adj2" fmla="val 96903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1898" name="AutoShape 1065"/>
          <p:cNvCxnSpPr>
            <a:cxnSpLocks noChangeShapeType="1"/>
            <a:stCxn id="21859" idx="1"/>
            <a:endCxn id="21881" idx="0"/>
          </p:cNvCxnSpPr>
          <p:nvPr/>
        </p:nvCxnSpPr>
        <p:spPr bwMode="auto">
          <a:xfrm rot="10800000" flipH="1">
            <a:off x="7100888" y="4568825"/>
            <a:ext cx="714375" cy="26988"/>
          </a:xfrm>
          <a:prstGeom prst="bentConnector4">
            <a:avLst>
              <a:gd name="adj1" fmla="val 3551"/>
              <a:gd name="adj2" fmla="val 285294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1899" name="AutoShape 1066"/>
          <p:cNvCxnSpPr>
            <a:cxnSpLocks noChangeShapeType="1"/>
            <a:stCxn id="21880" idx="2"/>
            <a:endCxn id="21890" idx="1"/>
          </p:cNvCxnSpPr>
          <p:nvPr/>
        </p:nvCxnSpPr>
        <p:spPr bwMode="auto">
          <a:xfrm rot="5400000" flipH="1" flipV="1">
            <a:off x="8122444" y="4433094"/>
            <a:ext cx="26987" cy="352425"/>
          </a:xfrm>
          <a:prstGeom prst="bentConnector4">
            <a:avLst>
              <a:gd name="adj1" fmla="val 1052940"/>
              <a:gd name="adj2" fmla="val 10765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21900" name="Text Box 1082"/>
          <p:cNvSpPr txBox="1">
            <a:spLocks noChangeArrowheads="1"/>
          </p:cNvSpPr>
          <p:nvPr/>
        </p:nvSpPr>
        <p:spPr bwMode="auto">
          <a:xfrm>
            <a:off x="7848600" y="2971800"/>
            <a:ext cx="205105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 sz="1000"/>
              <a:t>Media conversion (Copper-Fiber)</a:t>
            </a:r>
          </a:p>
        </p:txBody>
      </p:sp>
      <p:sp>
        <p:nvSpPr>
          <p:cNvPr id="21901" name="Text Box 638"/>
          <p:cNvSpPr txBox="1">
            <a:spLocks noChangeArrowheads="1"/>
          </p:cNvSpPr>
          <p:nvPr/>
        </p:nvSpPr>
        <p:spPr bwMode="auto">
          <a:xfrm>
            <a:off x="8272463" y="5791200"/>
            <a:ext cx="277812" cy="30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900" b="1">
                <a:cs typeface="Arial" charset="0"/>
              </a:rPr>
              <a:t>MU</a:t>
            </a:r>
          </a:p>
        </p:txBody>
      </p:sp>
      <p:pic>
        <p:nvPicPr>
          <p:cNvPr id="21902" name="Picture 1089" descr="ANd9GcTIwUKwmP2YnsUgflo5U4XdrhtcOexi4K6Bei4Htkld_ZVG1osiecBBIWA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1049000" y="4114800"/>
            <a:ext cx="7048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03" name="Rectangle 634"/>
          <p:cNvSpPr>
            <a:spLocks noChangeArrowheads="1"/>
          </p:cNvSpPr>
          <p:nvPr/>
        </p:nvSpPr>
        <p:spPr bwMode="auto">
          <a:xfrm>
            <a:off x="10058400" y="44196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04" name="Rectangle 634"/>
          <p:cNvSpPr>
            <a:spLocks noChangeArrowheads="1"/>
          </p:cNvSpPr>
          <p:nvPr/>
        </p:nvSpPr>
        <p:spPr bwMode="auto">
          <a:xfrm>
            <a:off x="10995025" y="43434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05" name="Rectangle 625"/>
          <p:cNvSpPr>
            <a:spLocks noChangeArrowheads="1"/>
          </p:cNvSpPr>
          <p:nvPr/>
        </p:nvSpPr>
        <p:spPr bwMode="auto">
          <a:xfrm flipV="1">
            <a:off x="9007475" y="4098925"/>
            <a:ext cx="6096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906" name="Rectangle 625"/>
          <p:cNvSpPr>
            <a:spLocks noChangeArrowheads="1"/>
          </p:cNvSpPr>
          <p:nvPr/>
        </p:nvSpPr>
        <p:spPr bwMode="auto">
          <a:xfrm flipV="1">
            <a:off x="9159875" y="4600575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07" name="Text Box 638"/>
          <p:cNvSpPr txBox="1">
            <a:spLocks noChangeArrowheads="1"/>
          </p:cNvSpPr>
          <p:nvPr/>
        </p:nvSpPr>
        <p:spPr bwMode="auto">
          <a:xfrm>
            <a:off x="9194800" y="4668838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908" name="Diamond 966"/>
          <p:cNvSpPr>
            <a:spLocks noChangeArrowheads="1"/>
          </p:cNvSpPr>
          <p:nvPr/>
        </p:nvSpPr>
        <p:spPr bwMode="auto">
          <a:xfrm>
            <a:off x="9277350" y="465772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09" name="Rectangle 633"/>
          <p:cNvSpPr>
            <a:spLocks noChangeArrowheads="1"/>
          </p:cNvSpPr>
          <p:nvPr/>
        </p:nvSpPr>
        <p:spPr bwMode="auto">
          <a:xfrm>
            <a:off x="9380538" y="457993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10" name="Rectangle 634"/>
          <p:cNvSpPr>
            <a:spLocks noChangeArrowheads="1"/>
          </p:cNvSpPr>
          <p:nvPr/>
        </p:nvSpPr>
        <p:spPr bwMode="auto">
          <a:xfrm>
            <a:off x="9236075" y="457993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911" name="Elbow Connector 967"/>
          <p:cNvCxnSpPr>
            <a:cxnSpLocks noChangeShapeType="1"/>
            <a:stCxn id="21908" idx="1"/>
            <a:endCxn id="21910" idx="2"/>
          </p:cNvCxnSpPr>
          <p:nvPr/>
        </p:nvCxnSpPr>
        <p:spPr bwMode="auto">
          <a:xfrm rot="10800000">
            <a:off x="9263063" y="4633913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912" name="Elbow Connector 968"/>
          <p:cNvCxnSpPr>
            <a:cxnSpLocks noChangeShapeType="1"/>
            <a:stCxn id="21908" idx="3"/>
            <a:endCxn id="21909" idx="2"/>
          </p:cNvCxnSpPr>
          <p:nvPr/>
        </p:nvCxnSpPr>
        <p:spPr bwMode="auto">
          <a:xfrm flipV="1">
            <a:off x="9372600" y="463391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pic>
        <p:nvPicPr>
          <p:cNvPr id="21913" name="Picture 65" descr="F:\RuggedCom\Conferences\2012\UCA Iug 2012\Logos Participants JPG\scheider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686800" y="6838950"/>
            <a:ext cx="9906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914" name="AutoShape 459"/>
          <p:cNvCxnSpPr>
            <a:cxnSpLocks noChangeShapeType="1"/>
            <a:stCxn id="21889" idx="0"/>
            <a:endCxn id="21910" idx="0"/>
          </p:cNvCxnSpPr>
          <p:nvPr/>
        </p:nvCxnSpPr>
        <p:spPr bwMode="auto">
          <a:xfrm rot="5400000" flipV="1">
            <a:off x="8867775" y="4184650"/>
            <a:ext cx="11113" cy="779463"/>
          </a:xfrm>
          <a:prstGeom prst="bentConnector3">
            <a:avLst>
              <a:gd name="adj1" fmla="val -6971431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21915" name="Line 463"/>
          <p:cNvSpPr>
            <a:spLocks noChangeShapeType="1"/>
          </p:cNvSpPr>
          <p:nvPr/>
        </p:nvSpPr>
        <p:spPr bwMode="auto">
          <a:xfrm flipH="1">
            <a:off x="6705600" y="3352800"/>
            <a:ext cx="1447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1916" name="Line 464"/>
          <p:cNvSpPr>
            <a:spLocks noChangeShapeType="1"/>
          </p:cNvSpPr>
          <p:nvPr/>
        </p:nvSpPr>
        <p:spPr bwMode="auto">
          <a:xfrm>
            <a:off x="10210800" y="3200400"/>
            <a:ext cx="990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21917" name="AutoShape 469"/>
          <p:cNvCxnSpPr>
            <a:cxnSpLocks noChangeShapeType="1"/>
            <a:stCxn id="21820" idx="0"/>
            <a:endCxn id="21872" idx="1"/>
          </p:cNvCxnSpPr>
          <p:nvPr/>
        </p:nvCxnSpPr>
        <p:spPr bwMode="auto">
          <a:xfrm rot="5400000" flipV="1">
            <a:off x="2566194" y="4225132"/>
            <a:ext cx="57150" cy="677862"/>
          </a:xfrm>
          <a:prstGeom prst="bentConnector4">
            <a:avLst>
              <a:gd name="adj1" fmla="val -1113894"/>
              <a:gd name="adj2" fmla="val 99764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21918" name="AutoShape 470"/>
          <p:cNvCxnSpPr>
            <a:cxnSpLocks noChangeShapeType="1"/>
            <a:stCxn id="21835" idx="2"/>
            <a:endCxn id="21843" idx="0"/>
          </p:cNvCxnSpPr>
          <p:nvPr/>
        </p:nvCxnSpPr>
        <p:spPr bwMode="auto">
          <a:xfrm rot="5400000" flipH="1" flipV="1">
            <a:off x="4193382" y="4112418"/>
            <a:ext cx="50800" cy="963613"/>
          </a:xfrm>
          <a:prstGeom prst="bentConnector5">
            <a:avLst>
              <a:gd name="adj1" fmla="val 109370"/>
              <a:gd name="adj2" fmla="val -2310"/>
              <a:gd name="adj3" fmla="val 143125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pic>
        <p:nvPicPr>
          <p:cNvPr id="21919" name="irc_mi" descr="http://www.ucaiug.org/logos/flexibilis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85800" y="6748463"/>
            <a:ext cx="9715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20" name="irc_mi" descr="http://arkanian.h3m.com/%7Es1033e95/xPortal/Directorio/logos/logo_ingeteam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677400" y="6629400"/>
            <a:ext cx="11715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21" name="Rectangle 625"/>
          <p:cNvSpPr>
            <a:spLocks noChangeArrowheads="1"/>
          </p:cNvSpPr>
          <p:nvPr/>
        </p:nvSpPr>
        <p:spPr bwMode="auto">
          <a:xfrm flipV="1">
            <a:off x="976313" y="4098925"/>
            <a:ext cx="6096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922" name="Rectangle 625"/>
          <p:cNvSpPr>
            <a:spLocks noChangeArrowheads="1"/>
          </p:cNvSpPr>
          <p:nvPr/>
        </p:nvSpPr>
        <p:spPr bwMode="auto">
          <a:xfrm flipV="1">
            <a:off x="1093788" y="4567238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23" name="Text Box 638"/>
          <p:cNvSpPr txBox="1">
            <a:spLocks noChangeArrowheads="1"/>
          </p:cNvSpPr>
          <p:nvPr/>
        </p:nvSpPr>
        <p:spPr bwMode="auto">
          <a:xfrm>
            <a:off x="1128713" y="4635500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924" name="Diamond 966"/>
          <p:cNvSpPr>
            <a:spLocks noChangeArrowheads="1"/>
          </p:cNvSpPr>
          <p:nvPr/>
        </p:nvSpPr>
        <p:spPr bwMode="auto">
          <a:xfrm>
            <a:off x="1211263" y="46243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25" name="Rectangle 633"/>
          <p:cNvSpPr>
            <a:spLocks noChangeArrowheads="1"/>
          </p:cNvSpPr>
          <p:nvPr/>
        </p:nvSpPr>
        <p:spPr bwMode="auto">
          <a:xfrm>
            <a:off x="1314450" y="45466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26" name="Rectangle 634"/>
          <p:cNvSpPr>
            <a:spLocks noChangeArrowheads="1"/>
          </p:cNvSpPr>
          <p:nvPr/>
        </p:nvSpPr>
        <p:spPr bwMode="auto">
          <a:xfrm>
            <a:off x="1169988" y="45466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927" name="Elbow Connector 967"/>
          <p:cNvCxnSpPr>
            <a:cxnSpLocks noChangeShapeType="1"/>
            <a:stCxn id="21924" idx="1"/>
            <a:endCxn id="21926" idx="2"/>
          </p:cNvCxnSpPr>
          <p:nvPr/>
        </p:nvCxnSpPr>
        <p:spPr bwMode="auto">
          <a:xfrm rot="10800000">
            <a:off x="1196975" y="46005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928" name="Elbow Connector 968"/>
          <p:cNvCxnSpPr>
            <a:cxnSpLocks noChangeShapeType="1"/>
            <a:stCxn id="21924" idx="3"/>
            <a:endCxn id="21925" idx="2"/>
          </p:cNvCxnSpPr>
          <p:nvPr/>
        </p:nvCxnSpPr>
        <p:spPr bwMode="auto">
          <a:xfrm flipV="1">
            <a:off x="1306513" y="46005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929" name="Rectangle 625"/>
          <p:cNvSpPr>
            <a:spLocks noChangeArrowheads="1"/>
          </p:cNvSpPr>
          <p:nvPr/>
        </p:nvSpPr>
        <p:spPr bwMode="auto">
          <a:xfrm flipV="1">
            <a:off x="9836150" y="4114800"/>
            <a:ext cx="67945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1930" name="Rectangle 625"/>
          <p:cNvSpPr>
            <a:spLocks noChangeArrowheads="1"/>
          </p:cNvSpPr>
          <p:nvPr/>
        </p:nvSpPr>
        <p:spPr bwMode="auto">
          <a:xfrm flipV="1">
            <a:off x="10009188" y="4583113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31" name="Text Box 638"/>
          <p:cNvSpPr txBox="1">
            <a:spLocks noChangeArrowheads="1"/>
          </p:cNvSpPr>
          <p:nvPr/>
        </p:nvSpPr>
        <p:spPr bwMode="auto">
          <a:xfrm>
            <a:off x="10044113" y="4651375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1932" name="Diamond 966"/>
          <p:cNvSpPr>
            <a:spLocks noChangeArrowheads="1"/>
          </p:cNvSpPr>
          <p:nvPr/>
        </p:nvSpPr>
        <p:spPr bwMode="auto">
          <a:xfrm>
            <a:off x="10126663" y="464026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1933" name="Rectangle 633"/>
          <p:cNvSpPr>
            <a:spLocks noChangeArrowheads="1"/>
          </p:cNvSpPr>
          <p:nvPr/>
        </p:nvSpPr>
        <p:spPr bwMode="auto">
          <a:xfrm>
            <a:off x="10229850" y="456247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1934" name="Rectangle 634"/>
          <p:cNvSpPr>
            <a:spLocks noChangeArrowheads="1"/>
          </p:cNvSpPr>
          <p:nvPr/>
        </p:nvSpPr>
        <p:spPr bwMode="auto">
          <a:xfrm>
            <a:off x="10085388" y="456247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1935" name="Elbow Connector 967"/>
          <p:cNvCxnSpPr>
            <a:cxnSpLocks noChangeShapeType="1"/>
            <a:stCxn id="21932" idx="1"/>
            <a:endCxn id="21934" idx="2"/>
          </p:cNvCxnSpPr>
          <p:nvPr/>
        </p:nvCxnSpPr>
        <p:spPr bwMode="auto">
          <a:xfrm rot="10800000">
            <a:off x="10112375" y="4616450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936" name="Elbow Connector 968"/>
          <p:cNvCxnSpPr>
            <a:cxnSpLocks noChangeShapeType="1"/>
            <a:stCxn id="21932" idx="3"/>
            <a:endCxn id="21933" idx="2"/>
          </p:cNvCxnSpPr>
          <p:nvPr/>
        </p:nvCxnSpPr>
        <p:spPr bwMode="auto">
          <a:xfrm flipV="1">
            <a:off x="10221913" y="461645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937" name="AutoShape 460"/>
          <p:cNvCxnSpPr>
            <a:cxnSpLocks noChangeShapeType="1"/>
            <a:stCxn id="21909" idx="3"/>
            <a:endCxn id="21934" idx="0"/>
          </p:cNvCxnSpPr>
          <p:nvPr/>
        </p:nvCxnSpPr>
        <p:spPr bwMode="auto">
          <a:xfrm flipV="1">
            <a:off x="9434513" y="4562475"/>
            <a:ext cx="677862" cy="44450"/>
          </a:xfrm>
          <a:prstGeom prst="bentConnector4">
            <a:avLst>
              <a:gd name="adj1" fmla="val -472"/>
              <a:gd name="adj2" fmla="val 18750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1938" name="AutoShape 461"/>
          <p:cNvCxnSpPr>
            <a:cxnSpLocks noChangeShapeType="1"/>
            <a:stCxn id="21933" idx="3"/>
            <a:endCxn id="21904" idx="0"/>
          </p:cNvCxnSpPr>
          <p:nvPr/>
        </p:nvCxnSpPr>
        <p:spPr bwMode="auto">
          <a:xfrm flipV="1">
            <a:off x="10283825" y="4343400"/>
            <a:ext cx="738188" cy="246063"/>
          </a:xfrm>
          <a:prstGeom prst="bentConnector4">
            <a:avLst>
              <a:gd name="adj1" fmla="val -1940"/>
              <a:gd name="adj2" fmla="val 34128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1939" name="AutoShape 462"/>
          <p:cNvCxnSpPr>
            <a:cxnSpLocks noChangeShapeType="1"/>
            <a:stCxn id="21925" idx="3"/>
            <a:endCxn id="21821" idx="0"/>
          </p:cNvCxnSpPr>
          <p:nvPr/>
        </p:nvCxnSpPr>
        <p:spPr bwMode="auto">
          <a:xfrm flipV="1">
            <a:off x="1368425" y="4535488"/>
            <a:ext cx="742950" cy="38100"/>
          </a:xfrm>
          <a:prstGeom prst="bentConnector4">
            <a:avLst>
              <a:gd name="adj1" fmla="val 2134"/>
              <a:gd name="adj2" fmla="val 1779167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21940" name="AutoShape 463"/>
          <p:cNvCxnSpPr>
            <a:cxnSpLocks noChangeShapeType="1"/>
            <a:stCxn id="21926" idx="1"/>
          </p:cNvCxnSpPr>
          <p:nvPr/>
        </p:nvCxnSpPr>
        <p:spPr bwMode="auto">
          <a:xfrm rot="10800000" flipH="1">
            <a:off x="1169988" y="4335463"/>
            <a:ext cx="10583862" cy="238125"/>
          </a:xfrm>
          <a:prstGeom prst="bentConnector5">
            <a:avLst>
              <a:gd name="adj1" fmla="val -106"/>
              <a:gd name="adj2" fmla="val 873333"/>
              <a:gd name="adj3" fmla="val 102162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8" name="Rectangle 625"/>
          <p:cNvSpPr>
            <a:spLocks noChangeArrowheads="1"/>
          </p:cNvSpPr>
          <p:nvPr/>
        </p:nvSpPr>
        <p:spPr bwMode="auto">
          <a:xfrm flipV="1">
            <a:off x="2498725" y="4098925"/>
            <a:ext cx="1311275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59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#1_bis# CIGRE2014 IEC62439/IEC61850 Pre-Testing</a:t>
            </a:r>
          </a:p>
        </p:txBody>
      </p:sp>
      <p:pic>
        <p:nvPicPr>
          <p:cNvPr id="25660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6858000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61" name="TextBox 1"/>
          <p:cNvSpPr txBox="1">
            <a:spLocks noChangeArrowheads="1"/>
          </p:cNvSpPr>
          <p:nvPr/>
        </p:nvSpPr>
        <p:spPr bwMode="auto">
          <a:xfrm>
            <a:off x="4768850" y="2716213"/>
            <a:ext cx="102235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100Mbps </a:t>
            </a:r>
            <a:r>
              <a:rPr lang="en-US" sz="1200" b="1">
                <a:solidFill>
                  <a:schemeClr val="hlink"/>
                </a:solidFill>
              </a:rPr>
              <a:t>Fiber</a:t>
            </a:r>
            <a:r>
              <a:rPr lang="en-US" sz="1200" b="1">
                <a:solidFill>
                  <a:srgbClr val="000000"/>
                </a:solidFill>
              </a:rPr>
              <a:t>/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25662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5"/>
          <a:srcRect t="12500" b="12500"/>
          <a:stretch>
            <a:fillRect/>
          </a:stretch>
        </p:blipFill>
        <p:spPr bwMode="auto">
          <a:xfrm>
            <a:off x="1447800" y="6629400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3" name="Picture 4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9600" y="6732588"/>
            <a:ext cx="990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4" name="Picture 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0" y="6705600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65" name="Rectangle 625"/>
          <p:cNvSpPr>
            <a:spLocks noChangeArrowheads="1"/>
          </p:cNvSpPr>
          <p:nvPr/>
        </p:nvSpPr>
        <p:spPr bwMode="auto">
          <a:xfrm flipV="1">
            <a:off x="8229600" y="4087813"/>
            <a:ext cx="12192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66" name="Rectangle 625"/>
          <p:cNvSpPr>
            <a:spLocks noChangeArrowheads="1"/>
          </p:cNvSpPr>
          <p:nvPr/>
        </p:nvSpPr>
        <p:spPr bwMode="auto">
          <a:xfrm flipV="1">
            <a:off x="4114800" y="4087813"/>
            <a:ext cx="1462088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67" name="Rectangle 625"/>
          <p:cNvSpPr>
            <a:spLocks noChangeArrowheads="1"/>
          </p:cNvSpPr>
          <p:nvPr/>
        </p:nvSpPr>
        <p:spPr bwMode="auto">
          <a:xfrm flipV="1">
            <a:off x="1647825" y="4087813"/>
            <a:ext cx="61595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68" name="Rectangle 625"/>
          <p:cNvSpPr>
            <a:spLocks noChangeArrowheads="1"/>
          </p:cNvSpPr>
          <p:nvPr/>
        </p:nvSpPr>
        <p:spPr bwMode="auto">
          <a:xfrm flipV="1">
            <a:off x="5791200" y="4087813"/>
            <a:ext cx="22860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5669" name="Group 1225"/>
          <p:cNvGrpSpPr>
            <a:grpSpLocks/>
          </p:cNvGrpSpPr>
          <p:nvPr/>
        </p:nvGrpSpPr>
        <p:grpSpPr bwMode="auto">
          <a:xfrm>
            <a:off x="4648200" y="5351463"/>
            <a:ext cx="593725" cy="182562"/>
            <a:chOff x="1712640" y="1155462"/>
            <a:chExt cx="594035" cy="182563"/>
          </a:xfrm>
        </p:grpSpPr>
        <p:sp>
          <p:nvSpPr>
            <p:cNvPr id="25836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5837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5846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5847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5838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5843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44" name="Straight Connector 1234"/>
              <p:cNvCxnSpPr>
                <a:cxnSpLocks noChangeShapeType="1"/>
                <a:stCxn id="25843" idx="1"/>
                <a:endCxn id="25843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45" name="Straight Connector 1235"/>
              <p:cNvCxnSpPr>
                <a:cxnSpLocks noChangeShapeType="1"/>
                <a:stCxn id="25843" idx="7"/>
                <a:endCxn id="25843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5839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5840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41" name="Straight Connector 1231"/>
              <p:cNvCxnSpPr>
                <a:cxnSpLocks noChangeShapeType="1"/>
                <a:stCxn id="25840" idx="1"/>
                <a:endCxn id="25840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42" name="Straight Connector 1232"/>
              <p:cNvCxnSpPr>
                <a:cxnSpLocks noChangeShapeType="1"/>
                <a:stCxn id="25840" idx="7"/>
                <a:endCxn id="25840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5670" name="Rectangle 363"/>
          <p:cNvSpPr>
            <a:spLocks noChangeArrowheads="1"/>
          </p:cNvSpPr>
          <p:nvPr/>
        </p:nvSpPr>
        <p:spPr bwMode="auto">
          <a:xfrm>
            <a:off x="474345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1" name="Rectangle 363"/>
          <p:cNvSpPr>
            <a:spLocks noChangeArrowheads="1"/>
          </p:cNvSpPr>
          <p:nvPr/>
        </p:nvSpPr>
        <p:spPr bwMode="auto">
          <a:xfrm>
            <a:off x="479742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2" name="Rectangle 363"/>
          <p:cNvSpPr>
            <a:spLocks noChangeArrowheads="1"/>
          </p:cNvSpPr>
          <p:nvPr/>
        </p:nvSpPr>
        <p:spPr bwMode="auto">
          <a:xfrm>
            <a:off x="485140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3" name="Rectangle 363"/>
          <p:cNvSpPr>
            <a:spLocks noChangeArrowheads="1"/>
          </p:cNvSpPr>
          <p:nvPr/>
        </p:nvSpPr>
        <p:spPr bwMode="auto">
          <a:xfrm>
            <a:off x="4905375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4" name="Rectangle 363"/>
          <p:cNvSpPr>
            <a:spLocks noChangeArrowheads="1"/>
          </p:cNvSpPr>
          <p:nvPr/>
        </p:nvSpPr>
        <p:spPr bwMode="auto">
          <a:xfrm>
            <a:off x="495935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5" name="Rectangle 363"/>
          <p:cNvSpPr>
            <a:spLocks noChangeArrowheads="1"/>
          </p:cNvSpPr>
          <p:nvPr/>
        </p:nvSpPr>
        <p:spPr bwMode="auto">
          <a:xfrm>
            <a:off x="5014913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6" name="Rectangle 363"/>
          <p:cNvSpPr>
            <a:spLocks noChangeArrowheads="1"/>
          </p:cNvSpPr>
          <p:nvPr/>
        </p:nvSpPr>
        <p:spPr bwMode="auto">
          <a:xfrm>
            <a:off x="5067300" y="552767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25677" name="Group 1264"/>
          <p:cNvGrpSpPr>
            <a:grpSpLocks/>
          </p:cNvGrpSpPr>
          <p:nvPr/>
        </p:nvGrpSpPr>
        <p:grpSpPr bwMode="auto">
          <a:xfrm>
            <a:off x="6269038" y="5356225"/>
            <a:ext cx="595312" cy="182563"/>
            <a:chOff x="1712640" y="1155462"/>
            <a:chExt cx="594035" cy="182563"/>
          </a:xfrm>
        </p:grpSpPr>
        <p:sp>
          <p:nvSpPr>
            <p:cNvPr id="25824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25825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25834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5835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25826" name="Group 1267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25831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32" name="Straight Connector 1273"/>
              <p:cNvCxnSpPr>
                <a:cxnSpLocks noChangeShapeType="1"/>
                <a:stCxn id="25831" idx="1"/>
                <a:endCxn id="25831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33" name="Straight Connector 1274"/>
              <p:cNvCxnSpPr>
                <a:cxnSpLocks noChangeShapeType="1"/>
                <a:stCxn id="25831" idx="7"/>
                <a:endCxn id="25831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25827" name="Group 1268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25828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25829" name="Straight Connector 1270"/>
              <p:cNvCxnSpPr>
                <a:cxnSpLocks noChangeShapeType="1"/>
                <a:stCxn id="25828" idx="1"/>
                <a:endCxn id="25828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830" name="Straight Connector 1271"/>
              <p:cNvCxnSpPr>
                <a:cxnSpLocks noChangeShapeType="1"/>
                <a:stCxn id="25828" idx="7"/>
                <a:endCxn id="25828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25678" name="Rectangle 363"/>
          <p:cNvSpPr>
            <a:spLocks noChangeArrowheads="1"/>
          </p:cNvSpPr>
          <p:nvPr/>
        </p:nvSpPr>
        <p:spPr bwMode="auto">
          <a:xfrm>
            <a:off x="636587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79" name="Rectangle 363"/>
          <p:cNvSpPr>
            <a:spLocks noChangeArrowheads="1"/>
          </p:cNvSpPr>
          <p:nvPr/>
        </p:nvSpPr>
        <p:spPr bwMode="auto">
          <a:xfrm>
            <a:off x="6419850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0" name="Rectangle 363"/>
          <p:cNvSpPr>
            <a:spLocks noChangeArrowheads="1"/>
          </p:cNvSpPr>
          <p:nvPr/>
        </p:nvSpPr>
        <p:spPr bwMode="auto">
          <a:xfrm>
            <a:off x="647382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1" name="Rectangle 363"/>
          <p:cNvSpPr>
            <a:spLocks noChangeArrowheads="1"/>
          </p:cNvSpPr>
          <p:nvPr/>
        </p:nvSpPr>
        <p:spPr bwMode="auto">
          <a:xfrm>
            <a:off x="6527800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2" name="Rectangle 363"/>
          <p:cNvSpPr>
            <a:spLocks noChangeArrowheads="1"/>
          </p:cNvSpPr>
          <p:nvPr/>
        </p:nvSpPr>
        <p:spPr bwMode="auto">
          <a:xfrm>
            <a:off x="658177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3" name="Rectangle 363"/>
          <p:cNvSpPr>
            <a:spLocks noChangeArrowheads="1"/>
          </p:cNvSpPr>
          <p:nvPr/>
        </p:nvSpPr>
        <p:spPr bwMode="auto">
          <a:xfrm>
            <a:off x="6637338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4" name="Rectangle 363"/>
          <p:cNvSpPr>
            <a:spLocks noChangeArrowheads="1"/>
          </p:cNvSpPr>
          <p:nvPr/>
        </p:nvSpPr>
        <p:spPr bwMode="auto">
          <a:xfrm>
            <a:off x="6689725" y="5529263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85" name="TextBox 744"/>
          <p:cNvSpPr txBox="1">
            <a:spLocks noChangeArrowheads="1"/>
          </p:cNvSpPr>
          <p:nvPr/>
        </p:nvSpPr>
        <p:spPr bwMode="auto">
          <a:xfrm>
            <a:off x="6354763" y="5181600"/>
            <a:ext cx="8080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sp>
        <p:nvSpPr>
          <p:cNvPr id="25686" name="TextBox 744"/>
          <p:cNvSpPr txBox="1">
            <a:spLocks noChangeArrowheads="1"/>
          </p:cNvSpPr>
          <p:nvPr/>
        </p:nvSpPr>
        <p:spPr bwMode="auto">
          <a:xfrm>
            <a:off x="4191000" y="5170488"/>
            <a:ext cx="808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graphicFrame>
        <p:nvGraphicFramePr>
          <p:cNvPr id="25656" name="Object 56"/>
          <p:cNvGraphicFramePr>
            <a:graphicFrameLocks noChangeAspect="1"/>
          </p:cNvGraphicFramePr>
          <p:nvPr/>
        </p:nvGraphicFramePr>
        <p:xfrm>
          <a:off x="4787900" y="5940425"/>
          <a:ext cx="279400" cy="266700"/>
        </p:xfrm>
        <a:graphic>
          <a:graphicData uri="http://schemas.openxmlformats.org/presentationml/2006/ole">
            <p:oleObj spid="_x0000_s25656" name="Image" r:id="rId8" imgW="2539683" imgH="2374603" progId="">
              <p:embed/>
            </p:oleObj>
          </a:graphicData>
        </a:graphic>
      </p:graphicFrame>
      <p:graphicFrame>
        <p:nvGraphicFramePr>
          <p:cNvPr id="25657" name="Object 57"/>
          <p:cNvGraphicFramePr>
            <a:graphicFrameLocks noChangeAspect="1"/>
          </p:cNvGraphicFramePr>
          <p:nvPr/>
        </p:nvGraphicFramePr>
        <p:xfrm>
          <a:off x="6654800" y="5943600"/>
          <a:ext cx="279400" cy="266700"/>
        </p:xfrm>
        <a:graphic>
          <a:graphicData uri="http://schemas.openxmlformats.org/presentationml/2006/ole">
            <p:oleObj spid="_x0000_s25657" name="Image" r:id="rId9" imgW="2539683" imgH="2374603" progId="">
              <p:embed/>
            </p:oleObj>
          </a:graphicData>
        </a:graphic>
      </p:graphicFrame>
      <p:sp>
        <p:nvSpPr>
          <p:cNvPr id="25687" name="Rectangle 625"/>
          <p:cNvSpPr>
            <a:spLocks noChangeArrowheads="1"/>
          </p:cNvSpPr>
          <p:nvPr/>
        </p:nvSpPr>
        <p:spPr bwMode="auto">
          <a:xfrm flipV="1">
            <a:off x="1779588" y="4556125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688" name="Text Box 638"/>
          <p:cNvSpPr txBox="1">
            <a:spLocks noChangeArrowheads="1"/>
          </p:cNvSpPr>
          <p:nvPr/>
        </p:nvSpPr>
        <p:spPr bwMode="auto">
          <a:xfrm>
            <a:off x="1814513" y="4624388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689" name="Diamond 966"/>
          <p:cNvSpPr>
            <a:spLocks noChangeArrowheads="1"/>
          </p:cNvSpPr>
          <p:nvPr/>
        </p:nvSpPr>
        <p:spPr bwMode="auto">
          <a:xfrm>
            <a:off x="1897063" y="461327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690" name="Rectangle 633"/>
          <p:cNvSpPr>
            <a:spLocks noChangeArrowheads="1"/>
          </p:cNvSpPr>
          <p:nvPr/>
        </p:nvSpPr>
        <p:spPr bwMode="auto">
          <a:xfrm>
            <a:off x="2000250" y="453548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691" name="Rectangle 634"/>
          <p:cNvSpPr>
            <a:spLocks noChangeArrowheads="1"/>
          </p:cNvSpPr>
          <p:nvPr/>
        </p:nvSpPr>
        <p:spPr bwMode="auto">
          <a:xfrm>
            <a:off x="1855788" y="453548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692" name="Elbow Connector 967"/>
          <p:cNvCxnSpPr>
            <a:cxnSpLocks noChangeShapeType="1"/>
            <a:stCxn id="25689" idx="1"/>
            <a:endCxn id="25691" idx="2"/>
          </p:cNvCxnSpPr>
          <p:nvPr/>
        </p:nvCxnSpPr>
        <p:spPr bwMode="auto">
          <a:xfrm rot="10800000">
            <a:off x="1882775" y="4589463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693" name="Elbow Connector 968"/>
          <p:cNvCxnSpPr>
            <a:cxnSpLocks noChangeShapeType="1"/>
            <a:stCxn id="25689" idx="3"/>
            <a:endCxn id="25690" idx="2"/>
          </p:cNvCxnSpPr>
          <p:nvPr/>
        </p:nvCxnSpPr>
        <p:spPr bwMode="auto">
          <a:xfrm flipV="1">
            <a:off x="1992313" y="458946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694" name="Rectangle 625"/>
          <p:cNvSpPr>
            <a:spLocks noChangeArrowheads="1"/>
          </p:cNvSpPr>
          <p:nvPr/>
        </p:nvSpPr>
        <p:spPr bwMode="auto">
          <a:xfrm flipV="1">
            <a:off x="4886325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695" name="Text Box 638"/>
          <p:cNvSpPr txBox="1">
            <a:spLocks noChangeArrowheads="1"/>
          </p:cNvSpPr>
          <p:nvPr/>
        </p:nvSpPr>
        <p:spPr bwMode="auto">
          <a:xfrm>
            <a:off x="4999038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696" name="Diamond 966"/>
          <p:cNvSpPr>
            <a:spLocks noChangeArrowheads="1"/>
          </p:cNvSpPr>
          <p:nvPr/>
        </p:nvSpPr>
        <p:spPr bwMode="auto">
          <a:xfrm>
            <a:off x="5033963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697" name="Elbow Connector 967"/>
          <p:cNvCxnSpPr>
            <a:cxnSpLocks noChangeShapeType="1"/>
            <a:stCxn id="25696" idx="1"/>
            <a:endCxn id="25700" idx="2"/>
          </p:cNvCxnSpPr>
          <p:nvPr/>
        </p:nvCxnSpPr>
        <p:spPr bwMode="auto">
          <a:xfrm rot="10800000">
            <a:off x="5019675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698" name="Elbow Connector 968"/>
          <p:cNvCxnSpPr>
            <a:cxnSpLocks noChangeShapeType="1"/>
            <a:stCxn id="25696" idx="3"/>
            <a:endCxn id="25699" idx="2"/>
          </p:cNvCxnSpPr>
          <p:nvPr/>
        </p:nvCxnSpPr>
        <p:spPr bwMode="auto">
          <a:xfrm flipV="1">
            <a:off x="5129213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699" name="Rectangle 633"/>
          <p:cNvSpPr>
            <a:spLocks noChangeArrowheads="1"/>
          </p:cNvSpPr>
          <p:nvPr/>
        </p:nvSpPr>
        <p:spPr bwMode="auto">
          <a:xfrm>
            <a:off x="5137150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00" name="Rectangle 634"/>
          <p:cNvSpPr>
            <a:spLocks noChangeArrowheads="1"/>
          </p:cNvSpPr>
          <p:nvPr/>
        </p:nvSpPr>
        <p:spPr bwMode="auto">
          <a:xfrm>
            <a:off x="4992688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01" name="Rectangle 363"/>
          <p:cNvSpPr>
            <a:spLocks noChangeArrowheads="1"/>
          </p:cNvSpPr>
          <p:nvPr/>
        </p:nvSpPr>
        <p:spPr bwMode="auto">
          <a:xfrm rot="-5400000">
            <a:off x="5041900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02" name="Rectangle 625"/>
          <p:cNvSpPr>
            <a:spLocks noChangeArrowheads="1"/>
          </p:cNvSpPr>
          <p:nvPr/>
        </p:nvSpPr>
        <p:spPr bwMode="auto">
          <a:xfrm flipV="1">
            <a:off x="332105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03" name="Text Box 638"/>
          <p:cNvSpPr txBox="1">
            <a:spLocks noChangeArrowheads="1"/>
          </p:cNvSpPr>
          <p:nvPr/>
        </p:nvSpPr>
        <p:spPr bwMode="auto">
          <a:xfrm>
            <a:off x="335597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04" name="Diamond 966"/>
          <p:cNvSpPr>
            <a:spLocks noChangeArrowheads="1"/>
          </p:cNvSpPr>
          <p:nvPr/>
        </p:nvSpPr>
        <p:spPr bwMode="auto">
          <a:xfrm>
            <a:off x="343852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05" name="Rectangle 633"/>
          <p:cNvSpPr>
            <a:spLocks noChangeArrowheads="1"/>
          </p:cNvSpPr>
          <p:nvPr/>
        </p:nvSpPr>
        <p:spPr bwMode="auto">
          <a:xfrm>
            <a:off x="354171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06" name="Rectangle 634"/>
          <p:cNvSpPr>
            <a:spLocks noChangeArrowheads="1"/>
          </p:cNvSpPr>
          <p:nvPr/>
        </p:nvSpPr>
        <p:spPr bwMode="auto">
          <a:xfrm>
            <a:off x="339725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07" name="Elbow Connector 967"/>
          <p:cNvCxnSpPr>
            <a:cxnSpLocks noChangeShapeType="1"/>
            <a:stCxn id="25704" idx="1"/>
            <a:endCxn id="25706" idx="2"/>
          </p:cNvCxnSpPr>
          <p:nvPr/>
        </p:nvCxnSpPr>
        <p:spPr bwMode="auto">
          <a:xfrm rot="10800000">
            <a:off x="342423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08" name="Elbow Connector 968"/>
          <p:cNvCxnSpPr>
            <a:cxnSpLocks noChangeShapeType="1"/>
            <a:stCxn id="25704" idx="3"/>
            <a:endCxn id="25705" idx="2"/>
          </p:cNvCxnSpPr>
          <p:nvPr/>
        </p:nvCxnSpPr>
        <p:spPr bwMode="auto">
          <a:xfrm flipV="1">
            <a:off x="353377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09" name="Rectangle 625"/>
          <p:cNvSpPr>
            <a:spLocks noChangeArrowheads="1"/>
          </p:cNvSpPr>
          <p:nvPr/>
        </p:nvSpPr>
        <p:spPr bwMode="auto">
          <a:xfrm flipV="1">
            <a:off x="435292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10" name="Text Box 638"/>
          <p:cNvSpPr txBox="1">
            <a:spLocks noChangeArrowheads="1"/>
          </p:cNvSpPr>
          <p:nvPr/>
        </p:nvSpPr>
        <p:spPr bwMode="auto">
          <a:xfrm>
            <a:off x="438785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11" name="Diamond 966"/>
          <p:cNvSpPr>
            <a:spLocks noChangeArrowheads="1"/>
          </p:cNvSpPr>
          <p:nvPr/>
        </p:nvSpPr>
        <p:spPr bwMode="auto">
          <a:xfrm>
            <a:off x="447040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12" name="Rectangle 633"/>
          <p:cNvSpPr>
            <a:spLocks noChangeArrowheads="1"/>
          </p:cNvSpPr>
          <p:nvPr/>
        </p:nvSpPr>
        <p:spPr bwMode="auto">
          <a:xfrm>
            <a:off x="457358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13" name="Rectangle 634"/>
          <p:cNvSpPr>
            <a:spLocks noChangeArrowheads="1"/>
          </p:cNvSpPr>
          <p:nvPr/>
        </p:nvSpPr>
        <p:spPr bwMode="auto">
          <a:xfrm>
            <a:off x="442912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14" name="Elbow Connector 967"/>
          <p:cNvCxnSpPr>
            <a:cxnSpLocks noChangeShapeType="1"/>
            <a:stCxn id="25711" idx="1"/>
            <a:endCxn id="25713" idx="2"/>
          </p:cNvCxnSpPr>
          <p:nvPr/>
        </p:nvCxnSpPr>
        <p:spPr bwMode="auto">
          <a:xfrm rot="10800000">
            <a:off x="445611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15" name="Elbow Connector 968"/>
          <p:cNvCxnSpPr>
            <a:cxnSpLocks noChangeShapeType="1"/>
            <a:stCxn id="25711" idx="3"/>
            <a:endCxn id="25712" idx="2"/>
          </p:cNvCxnSpPr>
          <p:nvPr/>
        </p:nvCxnSpPr>
        <p:spPr bwMode="auto">
          <a:xfrm flipV="1">
            <a:off x="456565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16" name="Rectangle 363"/>
          <p:cNvSpPr>
            <a:spLocks noChangeArrowheads="1"/>
          </p:cNvSpPr>
          <p:nvPr/>
        </p:nvSpPr>
        <p:spPr bwMode="auto">
          <a:xfrm>
            <a:off x="5041900" y="53308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5717" name="Straight Connector 350"/>
          <p:cNvCxnSpPr>
            <a:cxnSpLocks noChangeShapeType="1"/>
          </p:cNvCxnSpPr>
          <p:nvPr/>
        </p:nvCxnSpPr>
        <p:spPr bwMode="auto">
          <a:xfrm flipH="1" flipV="1">
            <a:off x="5067300" y="5026025"/>
            <a:ext cx="1588" cy="30480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5718" name="Rectangle 625"/>
          <p:cNvSpPr>
            <a:spLocks noChangeArrowheads="1"/>
          </p:cNvSpPr>
          <p:nvPr/>
        </p:nvSpPr>
        <p:spPr bwMode="auto">
          <a:xfrm flipV="1">
            <a:off x="60960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19" name="Text Box 638"/>
          <p:cNvSpPr txBox="1">
            <a:spLocks noChangeArrowheads="1"/>
          </p:cNvSpPr>
          <p:nvPr/>
        </p:nvSpPr>
        <p:spPr bwMode="auto">
          <a:xfrm>
            <a:off x="6200775" y="46513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720" name="Diamond 966"/>
          <p:cNvSpPr>
            <a:spLocks noChangeArrowheads="1"/>
          </p:cNvSpPr>
          <p:nvPr/>
        </p:nvSpPr>
        <p:spPr bwMode="auto">
          <a:xfrm>
            <a:off x="62436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721" name="Elbow Connector 967"/>
          <p:cNvCxnSpPr>
            <a:cxnSpLocks noChangeShapeType="1"/>
            <a:stCxn id="25720" idx="1"/>
            <a:endCxn id="25724" idx="2"/>
          </p:cNvCxnSpPr>
          <p:nvPr/>
        </p:nvCxnSpPr>
        <p:spPr bwMode="auto">
          <a:xfrm rot="10800000">
            <a:off x="62293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22" name="Elbow Connector 968"/>
          <p:cNvCxnSpPr>
            <a:cxnSpLocks noChangeShapeType="1"/>
            <a:stCxn id="25720" idx="3"/>
            <a:endCxn id="25723" idx="2"/>
          </p:cNvCxnSpPr>
          <p:nvPr/>
        </p:nvCxnSpPr>
        <p:spPr bwMode="auto">
          <a:xfrm flipV="1">
            <a:off x="63388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23" name="Rectangle 633"/>
          <p:cNvSpPr>
            <a:spLocks noChangeArrowheads="1"/>
          </p:cNvSpPr>
          <p:nvPr/>
        </p:nvSpPr>
        <p:spPr bwMode="auto">
          <a:xfrm>
            <a:off x="63468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24" name="Rectangle 634"/>
          <p:cNvSpPr>
            <a:spLocks noChangeArrowheads="1"/>
          </p:cNvSpPr>
          <p:nvPr/>
        </p:nvSpPr>
        <p:spPr bwMode="auto">
          <a:xfrm>
            <a:off x="62023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25" name="Rectangle 363"/>
          <p:cNvSpPr>
            <a:spLocks noChangeArrowheads="1"/>
          </p:cNvSpPr>
          <p:nvPr/>
        </p:nvSpPr>
        <p:spPr bwMode="auto">
          <a:xfrm rot="-5400000">
            <a:off x="6265863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26" name="Rectangle 625"/>
          <p:cNvSpPr>
            <a:spLocks noChangeArrowheads="1"/>
          </p:cNvSpPr>
          <p:nvPr/>
        </p:nvSpPr>
        <p:spPr bwMode="auto">
          <a:xfrm flipV="1">
            <a:off x="755015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27" name="Text Box 638"/>
          <p:cNvSpPr txBox="1">
            <a:spLocks noChangeArrowheads="1"/>
          </p:cNvSpPr>
          <p:nvPr/>
        </p:nvSpPr>
        <p:spPr bwMode="auto">
          <a:xfrm>
            <a:off x="758507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28" name="Diamond 966"/>
          <p:cNvSpPr>
            <a:spLocks noChangeArrowheads="1"/>
          </p:cNvSpPr>
          <p:nvPr/>
        </p:nvSpPr>
        <p:spPr bwMode="auto">
          <a:xfrm>
            <a:off x="76676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29" name="Rectangle 633"/>
          <p:cNvSpPr>
            <a:spLocks noChangeArrowheads="1"/>
          </p:cNvSpPr>
          <p:nvPr/>
        </p:nvSpPr>
        <p:spPr bwMode="auto">
          <a:xfrm>
            <a:off x="77708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30" name="Rectangle 634"/>
          <p:cNvSpPr>
            <a:spLocks noChangeArrowheads="1"/>
          </p:cNvSpPr>
          <p:nvPr/>
        </p:nvSpPr>
        <p:spPr bwMode="auto">
          <a:xfrm>
            <a:off x="76263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31" name="Elbow Connector 968"/>
          <p:cNvCxnSpPr>
            <a:cxnSpLocks noChangeShapeType="1"/>
            <a:stCxn id="25728" idx="3"/>
            <a:endCxn id="25729" idx="2"/>
          </p:cNvCxnSpPr>
          <p:nvPr/>
        </p:nvCxnSpPr>
        <p:spPr bwMode="auto">
          <a:xfrm flipV="1">
            <a:off x="77628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32" name="Rectangle 363"/>
          <p:cNvSpPr>
            <a:spLocks noChangeArrowheads="1"/>
          </p:cNvSpPr>
          <p:nvPr/>
        </p:nvSpPr>
        <p:spPr bwMode="auto">
          <a:xfrm>
            <a:off x="6353175" y="53340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5733" name="Straight Connector 350"/>
          <p:cNvCxnSpPr>
            <a:cxnSpLocks noChangeShapeType="1"/>
            <a:stCxn id="25732" idx="0"/>
            <a:endCxn id="25725" idx="1"/>
          </p:cNvCxnSpPr>
          <p:nvPr/>
        </p:nvCxnSpPr>
        <p:spPr bwMode="auto">
          <a:xfrm flipH="1" flipV="1">
            <a:off x="6292850" y="5026025"/>
            <a:ext cx="87313" cy="307975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77" name="1776 Conector recto"/>
          <p:cNvCxnSpPr>
            <a:endCxn id="25701" idx="3"/>
          </p:cNvCxnSpPr>
          <p:nvPr/>
        </p:nvCxnSpPr>
        <p:spPr>
          <a:xfrm flipH="1">
            <a:off x="5068888" y="46894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25720" idx="2"/>
            <a:endCxn id="25725" idx="3"/>
          </p:cNvCxnSpPr>
          <p:nvPr/>
        </p:nvCxnSpPr>
        <p:spPr>
          <a:xfrm>
            <a:off x="6291263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736" name="Picture 4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32125" y="6775450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37" name="Rectangle 625"/>
          <p:cNvSpPr>
            <a:spLocks noChangeArrowheads="1"/>
          </p:cNvSpPr>
          <p:nvPr/>
        </p:nvSpPr>
        <p:spPr bwMode="auto">
          <a:xfrm flipV="1">
            <a:off x="2689225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38" name="Text Box 638"/>
          <p:cNvSpPr txBox="1">
            <a:spLocks noChangeArrowheads="1"/>
          </p:cNvSpPr>
          <p:nvPr/>
        </p:nvSpPr>
        <p:spPr bwMode="auto">
          <a:xfrm>
            <a:off x="2724150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39" name="Diamond 966"/>
          <p:cNvSpPr>
            <a:spLocks noChangeArrowheads="1"/>
          </p:cNvSpPr>
          <p:nvPr/>
        </p:nvSpPr>
        <p:spPr bwMode="auto">
          <a:xfrm>
            <a:off x="2806700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40" name="Rectangle 633"/>
          <p:cNvSpPr>
            <a:spLocks noChangeArrowheads="1"/>
          </p:cNvSpPr>
          <p:nvPr/>
        </p:nvSpPr>
        <p:spPr bwMode="auto">
          <a:xfrm>
            <a:off x="2909888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41" name="Rectangle 634"/>
          <p:cNvSpPr>
            <a:spLocks noChangeArrowheads="1"/>
          </p:cNvSpPr>
          <p:nvPr/>
        </p:nvSpPr>
        <p:spPr bwMode="auto">
          <a:xfrm>
            <a:off x="2765425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42" name="Elbow Connector 967"/>
          <p:cNvCxnSpPr>
            <a:cxnSpLocks noChangeShapeType="1"/>
            <a:stCxn id="25739" idx="1"/>
            <a:endCxn id="25741" idx="2"/>
          </p:cNvCxnSpPr>
          <p:nvPr/>
        </p:nvCxnSpPr>
        <p:spPr bwMode="auto">
          <a:xfrm rot="10800000">
            <a:off x="2792413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43" name="Elbow Connector 968"/>
          <p:cNvCxnSpPr>
            <a:cxnSpLocks noChangeShapeType="1"/>
            <a:stCxn id="25739" idx="3"/>
            <a:endCxn id="25740" idx="2"/>
          </p:cNvCxnSpPr>
          <p:nvPr/>
        </p:nvCxnSpPr>
        <p:spPr bwMode="auto">
          <a:xfrm flipV="1">
            <a:off x="2901950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44" name="Line 118"/>
          <p:cNvSpPr>
            <a:spLocks noChangeShapeType="1"/>
          </p:cNvSpPr>
          <p:nvPr/>
        </p:nvSpPr>
        <p:spPr bwMode="auto">
          <a:xfrm>
            <a:off x="4940300" y="55594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5745" name="Line 119"/>
          <p:cNvSpPr>
            <a:spLocks noChangeShapeType="1"/>
          </p:cNvSpPr>
          <p:nvPr/>
        </p:nvSpPr>
        <p:spPr bwMode="auto">
          <a:xfrm>
            <a:off x="6629400" y="5565775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5746" name="Rectangle 625"/>
          <p:cNvSpPr>
            <a:spLocks noChangeArrowheads="1"/>
          </p:cNvSpPr>
          <p:nvPr/>
        </p:nvSpPr>
        <p:spPr bwMode="auto">
          <a:xfrm flipV="1">
            <a:off x="838200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47" name="Text Box 638"/>
          <p:cNvSpPr txBox="1">
            <a:spLocks noChangeArrowheads="1"/>
          </p:cNvSpPr>
          <p:nvPr/>
        </p:nvSpPr>
        <p:spPr bwMode="auto">
          <a:xfrm>
            <a:off x="841692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48" name="Diamond 966"/>
          <p:cNvSpPr>
            <a:spLocks noChangeArrowheads="1"/>
          </p:cNvSpPr>
          <p:nvPr/>
        </p:nvSpPr>
        <p:spPr bwMode="auto">
          <a:xfrm>
            <a:off x="849947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49" name="Rectangle 633"/>
          <p:cNvSpPr>
            <a:spLocks noChangeArrowheads="1"/>
          </p:cNvSpPr>
          <p:nvPr/>
        </p:nvSpPr>
        <p:spPr bwMode="auto">
          <a:xfrm>
            <a:off x="860266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50" name="Rectangle 634"/>
          <p:cNvSpPr>
            <a:spLocks noChangeArrowheads="1"/>
          </p:cNvSpPr>
          <p:nvPr/>
        </p:nvSpPr>
        <p:spPr bwMode="auto">
          <a:xfrm>
            <a:off x="845820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51" name="Elbow Connector 967"/>
          <p:cNvCxnSpPr>
            <a:cxnSpLocks noChangeShapeType="1"/>
            <a:stCxn id="25748" idx="1"/>
            <a:endCxn id="25750" idx="2"/>
          </p:cNvCxnSpPr>
          <p:nvPr/>
        </p:nvCxnSpPr>
        <p:spPr bwMode="auto">
          <a:xfrm rot="10800000">
            <a:off x="848518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52" name="Elbow Connector 968"/>
          <p:cNvCxnSpPr>
            <a:cxnSpLocks noChangeShapeType="1"/>
            <a:stCxn id="25748" idx="3"/>
            <a:endCxn id="25749" idx="2"/>
          </p:cNvCxnSpPr>
          <p:nvPr/>
        </p:nvCxnSpPr>
        <p:spPr bwMode="auto">
          <a:xfrm flipV="1">
            <a:off x="859472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53" name="Rectangle 625"/>
          <p:cNvSpPr>
            <a:spLocks noChangeArrowheads="1"/>
          </p:cNvSpPr>
          <p:nvPr/>
        </p:nvSpPr>
        <p:spPr bwMode="auto">
          <a:xfrm flipV="1">
            <a:off x="8875713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54" name="Text Box 638"/>
          <p:cNvSpPr txBox="1">
            <a:spLocks noChangeArrowheads="1"/>
          </p:cNvSpPr>
          <p:nvPr/>
        </p:nvSpPr>
        <p:spPr bwMode="auto">
          <a:xfrm>
            <a:off x="8988425" y="46386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755" name="Diamond 966"/>
          <p:cNvSpPr>
            <a:spLocks noChangeArrowheads="1"/>
          </p:cNvSpPr>
          <p:nvPr/>
        </p:nvSpPr>
        <p:spPr bwMode="auto">
          <a:xfrm>
            <a:off x="902335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756" name="Elbow Connector 967"/>
          <p:cNvCxnSpPr>
            <a:cxnSpLocks noChangeShapeType="1"/>
            <a:stCxn id="25755" idx="1"/>
            <a:endCxn id="25759" idx="2"/>
          </p:cNvCxnSpPr>
          <p:nvPr/>
        </p:nvCxnSpPr>
        <p:spPr bwMode="auto">
          <a:xfrm rot="10800000">
            <a:off x="9009063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57" name="Elbow Connector 968"/>
          <p:cNvCxnSpPr>
            <a:cxnSpLocks noChangeShapeType="1"/>
            <a:stCxn id="25755" idx="3"/>
            <a:endCxn id="25758" idx="2"/>
          </p:cNvCxnSpPr>
          <p:nvPr/>
        </p:nvCxnSpPr>
        <p:spPr bwMode="auto">
          <a:xfrm flipV="1">
            <a:off x="911860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58" name="Rectangle 633"/>
          <p:cNvSpPr>
            <a:spLocks noChangeArrowheads="1"/>
          </p:cNvSpPr>
          <p:nvPr/>
        </p:nvSpPr>
        <p:spPr bwMode="auto">
          <a:xfrm>
            <a:off x="912653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59" name="Rectangle 634"/>
          <p:cNvSpPr>
            <a:spLocks noChangeArrowheads="1"/>
          </p:cNvSpPr>
          <p:nvPr/>
        </p:nvSpPr>
        <p:spPr bwMode="auto">
          <a:xfrm>
            <a:off x="898207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60" name="Rectangle 363"/>
          <p:cNvSpPr>
            <a:spLocks noChangeArrowheads="1"/>
          </p:cNvSpPr>
          <p:nvPr/>
        </p:nvSpPr>
        <p:spPr bwMode="auto">
          <a:xfrm rot="-5400000">
            <a:off x="9045575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25784" idx="2"/>
            <a:endCxn id="25789" idx="3"/>
          </p:cNvCxnSpPr>
          <p:nvPr/>
        </p:nvCxnSpPr>
        <p:spPr>
          <a:xfrm>
            <a:off x="9070975" y="4686300"/>
            <a:ext cx="1588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62" name="Line 138"/>
          <p:cNvSpPr>
            <a:spLocks noChangeShapeType="1"/>
          </p:cNvSpPr>
          <p:nvPr/>
        </p:nvSpPr>
        <p:spPr bwMode="auto">
          <a:xfrm>
            <a:off x="9067800" y="5026025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5763" name="Picture 65" descr="F:\RuggedCom\Conferences\2012\UCA Iug 2012\Logos Participants JPG\scheider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424988" y="6808788"/>
            <a:ext cx="9525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64" name="Rectangle 625"/>
          <p:cNvSpPr>
            <a:spLocks noChangeArrowheads="1"/>
          </p:cNvSpPr>
          <p:nvPr/>
        </p:nvSpPr>
        <p:spPr bwMode="auto">
          <a:xfrm flipV="1">
            <a:off x="9677400" y="4084638"/>
            <a:ext cx="6096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65" name="Rectangle 625"/>
          <p:cNvSpPr>
            <a:spLocks noChangeArrowheads="1"/>
          </p:cNvSpPr>
          <p:nvPr/>
        </p:nvSpPr>
        <p:spPr bwMode="auto">
          <a:xfrm flipV="1">
            <a:off x="982980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66" name="Text Box 638"/>
          <p:cNvSpPr txBox="1">
            <a:spLocks noChangeArrowheads="1"/>
          </p:cNvSpPr>
          <p:nvPr/>
        </p:nvSpPr>
        <p:spPr bwMode="auto">
          <a:xfrm>
            <a:off x="986472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767" name="Diamond 966"/>
          <p:cNvSpPr>
            <a:spLocks noChangeArrowheads="1"/>
          </p:cNvSpPr>
          <p:nvPr/>
        </p:nvSpPr>
        <p:spPr bwMode="auto">
          <a:xfrm>
            <a:off x="994727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768" name="Rectangle 633"/>
          <p:cNvSpPr>
            <a:spLocks noChangeArrowheads="1"/>
          </p:cNvSpPr>
          <p:nvPr/>
        </p:nvSpPr>
        <p:spPr bwMode="auto">
          <a:xfrm>
            <a:off x="1005046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69" name="Rectangle 634"/>
          <p:cNvSpPr>
            <a:spLocks noChangeArrowheads="1"/>
          </p:cNvSpPr>
          <p:nvPr/>
        </p:nvSpPr>
        <p:spPr bwMode="auto">
          <a:xfrm>
            <a:off x="990600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770" name="Elbow Connector 967"/>
          <p:cNvCxnSpPr>
            <a:cxnSpLocks noChangeShapeType="1"/>
            <a:stCxn id="25767" idx="1"/>
            <a:endCxn id="25769" idx="2"/>
          </p:cNvCxnSpPr>
          <p:nvPr/>
        </p:nvCxnSpPr>
        <p:spPr bwMode="auto">
          <a:xfrm rot="10800000">
            <a:off x="993298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71" name="Elbow Connector 968"/>
          <p:cNvCxnSpPr>
            <a:cxnSpLocks noChangeShapeType="1"/>
            <a:stCxn id="25767" idx="3"/>
            <a:endCxn id="25768" idx="2"/>
          </p:cNvCxnSpPr>
          <p:nvPr/>
        </p:nvCxnSpPr>
        <p:spPr bwMode="auto">
          <a:xfrm flipV="1">
            <a:off x="1004252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72" name="AutoShape 166"/>
          <p:cNvCxnSpPr>
            <a:cxnSpLocks noChangeShapeType="1"/>
            <a:stCxn id="25706" idx="0"/>
            <a:endCxn id="25740" idx="3"/>
          </p:cNvCxnSpPr>
          <p:nvPr/>
        </p:nvCxnSpPr>
        <p:spPr bwMode="auto">
          <a:xfrm rot="-5400000" flipH="1" flipV="1">
            <a:off x="3180557" y="4348956"/>
            <a:ext cx="26988" cy="460375"/>
          </a:xfrm>
          <a:prstGeom prst="bentConnector4">
            <a:avLst>
              <a:gd name="adj1" fmla="val -847060"/>
              <a:gd name="adj2" fmla="val 108620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5773" name="AutoShape 170"/>
          <p:cNvCxnSpPr>
            <a:cxnSpLocks noChangeShapeType="1"/>
            <a:stCxn id="25712" idx="3"/>
            <a:endCxn id="25700" idx="2"/>
          </p:cNvCxnSpPr>
          <p:nvPr/>
        </p:nvCxnSpPr>
        <p:spPr bwMode="auto">
          <a:xfrm>
            <a:off x="4627563" y="4595813"/>
            <a:ext cx="392112" cy="30162"/>
          </a:xfrm>
          <a:prstGeom prst="bentConnector4">
            <a:avLst>
              <a:gd name="adj1" fmla="val -4454"/>
              <a:gd name="adj2" fmla="val -973685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25774" name="AutoShape 173"/>
          <p:cNvCxnSpPr>
            <a:cxnSpLocks noChangeShapeType="1"/>
            <a:stCxn id="25729" idx="1"/>
            <a:endCxn id="25750" idx="0"/>
          </p:cNvCxnSpPr>
          <p:nvPr/>
        </p:nvCxnSpPr>
        <p:spPr bwMode="auto">
          <a:xfrm rot="10800000" flipH="1">
            <a:off x="7770813" y="4568825"/>
            <a:ext cx="714375" cy="26988"/>
          </a:xfrm>
          <a:prstGeom prst="bentConnector4">
            <a:avLst>
              <a:gd name="adj1" fmla="val 3551"/>
              <a:gd name="adj2" fmla="val 285294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775" name="AutoShape 174"/>
          <p:cNvCxnSpPr>
            <a:cxnSpLocks noChangeShapeType="1"/>
            <a:stCxn id="25749" idx="2"/>
            <a:endCxn id="25759" idx="1"/>
          </p:cNvCxnSpPr>
          <p:nvPr/>
        </p:nvCxnSpPr>
        <p:spPr bwMode="auto">
          <a:xfrm rot="5400000" flipH="1" flipV="1">
            <a:off x="8792369" y="4433094"/>
            <a:ext cx="26987" cy="352425"/>
          </a:xfrm>
          <a:prstGeom prst="bentConnector4">
            <a:avLst>
              <a:gd name="adj1" fmla="val 1052940"/>
              <a:gd name="adj2" fmla="val 10765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25776" name="Text Box 182"/>
          <p:cNvSpPr txBox="1">
            <a:spLocks noChangeArrowheads="1"/>
          </p:cNvSpPr>
          <p:nvPr/>
        </p:nvSpPr>
        <p:spPr bwMode="auto">
          <a:xfrm>
            <a:off x="7848600" y="2971800"/>
            <a:ext cx="205105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 sz="1000"/>
              <a:t>Media conversion (Copper-Fiber)</a:t>
            </a:r>
          </a:p>
        </p:txBody>
      </p:sp>
      <p:sp>
        <p:nvSpPr>
          <p:cNvPr id="25777" name="Text Box 638"/>
          <p:cNvSpPr txBox="1">
            <a:spLocks noChangeArrowheads="1"/>
          </p:cNvSpPr>
          <p:nvPr/>
        </p:nvSpPr>
        <p:spPr bwMode="auto">
          <a:xfrm>
            <a:off x="6019800" y="594677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Sink</a:t>
            </a:r>
          </a:p>
        </p:txBody>
      </p:sp>
      <p:sp>
        <p:nvSpPr>
          <p:cNvPr id="25778" name="Line 202"/>
          <p:cNvSpPr>
            <a:spLocks noChangeShapeType="1"/>
          </p:cNvSpPr>
          <p:nvPr/>
        </p:nvSpPr>
        <p:spPr bwMode="auto">
          <a:xfrm flipH="1">
            <a:off x="6248400" y="5565775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5779" name="Picture 208" descr="ANd9GcTIwUKwmP2YnsUgflo5U4XdrhtcOexi4K6Bei4Htkld_ZVG1osiecBBIWA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531600" y="4589463"/>
            <a:ext cx="70485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80" name="Rectangle 634"/>
          <p:cNvSpPr>
            <a:spLocks noChangeArrowheads="1"/>
          </p:cNvSpPr>
          <p:nvPr/>
        </p:nvSpPr>
        <p:spPr bwMode="auto">
          <a:xfrm>
            <a:off x="11506200" y="4818063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81" name="Rectangle 634"/>
          <p:cNvSpPr>
            <a:spLocks noChangeArrowheads="1"/>
          </p:cNvSpPr>
          <p:nvPr/>
        </p:nvSpPr>
        <p:spPr bwMode="auto">
          <a:xfrm>
            <a:off x="12039600" y="459422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82" name="Rectangle 625"/>
          <p:cNvSpPr>
            <a:spLocks noChangeArrowheads="1"/>
          </p:cNvSpPr>
          <p:nvPr/>
        </p:nvSpPr>
        <p:spPr bwMode="auto">
          <a:xfrm flipV="1">
            <a:off x="693420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783" name="Text Box 638"/>
          <p:cNvSpPr txBox="1">
            <a:spLocks noChangeArrowheads="1"/>
          </p:cNvSpPr>
          <p:nvPr/>
        </p:nvSpPr>
        <p:spPr bwMode="auto">
          <a:xfrm>
            <a:off x="7046913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25784" name="Diamond 966"/>
          <p:cNvSpPr>
            <a:spLocks noChangeArrowheads="1"/>
          </p:cNvSpPr>
          <p:nvPr/>
        </p:nvSpPr>
        <p:spPr bwMode="auto">
          <a:xfrm>
            <a:off x="708183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25785" name="Elbow Connector 967"/>
          <p:cNvCxnSpPr>
            <a:cxnSpLocks noChangeShapeType="1"/>
            <a:stCxn id="25784" idx="1"/>
            <a:endCxn id="25788" idx="2"/>
          </p:cNvCxnSpPr>
          <p:nvPr/>
        </p:nvCxnSpPr>
        <p:spPr bwMode="auto">
          <a:xfrm rot="10800000">
            <a:off x="706755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786" name="Elbow Connector 968"/>
          <p:cNvCxnSpPr>
            <a:cxnSpLocks noChangeShapeType="1"/>
            <a:stCxn id="25784" idx="3"/>
            <a:endCxn id="25787" idx="2"/>
          </p:cNvCxnSpPr>
          <p:nvPr/>
        </p:nvCxnSpPr>
        <p:spPr bwMode="auto">
          <a:xfrm flipV="1">
            <a:off x="717708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5787" name="Rectangle 633"/>
          <p:cNvSpPr>
            <a:spLocks noChangeArrowheads="1"/>
          </p:cNvSpPr>
          <p:nvPr/>
        </p:nvSpPr>
        <p:spPr bwMode="auto">
          <a:xfrm>
            <a:off x="718502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88" name="Rectangle 634"/>
          <p:cNvSpPr>
            <a:spLocks noChangeArrowheads="1"/>
          </p:cNvSpPr>
          <p:nvPr/>
        </p:nvSpPr>
        <p:spPr bwMode="auto">
          <a:xfrm>
            <a:off x="704056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789" name="Rectangle 363"/>
          <p:cNvSpPr>
            <a:spLocks noChangeArrowheads="1"/>
          </p:cNvSpPr>
          <p:nvPr/>
        </p:nvSpPr>
        <p:spPr bwMode="auto">
          <a:xfrm rot="-5400000">
            <a:off x="7104063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3" name="1779 Conector recto"/>
          <p:cNvCxnSpPr>
            <a:stCxn id="25784" idx="2"/>
            <a:endCxn id="25789" idx="3"/>
          </p:cNvCxnSpPr>
          <p:nvPr/>
        </p:nvCxnSpPr>
        <p:spPr>
          <a:xfrm>
            <a:off x="7129463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91" name="Text Box 638"/>
          <p:cNvSpPr txBox="1">
            <a:spLocks noChangeArrowheads="1"/>
          </p:cNvSpPr>
          <p:nvPr/>
        </p:nvSpPr>
        <p:spPr bwMode="auto">
          <a:xfrm>
            <a:off x="7010400" y="5969000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Generator</a:t>
            </a:r>
          </a:p>
        </p:txBody>
      </p:sp>
      <p:sp>
        <p:nvSpPr>
          <p:cNvPr id="25792" name="Line 226"/>
          <p:cNvSpPr>
            <a:spLocks noChangeShapeType="1"/>
          </p:cNvSpPr>
          <p:nvPr/>
        </p:nvSpPr>
        <p:spPr bwMode="auto">
          <a:xfrm>
            <a:off x="7143750" y="4962525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5793" name="Text Box 638"/>
          <p:cNvSpPr txBox="1">
            <a:spLocks noChangeArrowheads="1"/>
          </p:cNvSpPr>
          <p:nvPr/>
        </p:nvSpPr>
        <p:spPr bwMode="auto">
          <a:xfrm>
            <a:off x="8942388" y="5791200"/>
            <a:ext cx="277812" cy="30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900" b="1">
                <a:cs typeface="Arial" charset="0"/>
              </a:rPr>
              <a:t>MU</a:t>
            </a:r>
          </a:p>
        </p:txBody>
      </p:sp>
      <p:cxnSp>
        <p:nvCxnSpPr>
          <p:cNvPr id="25794" name="AutoShape 229"/>
          <p:cNvCxnSpPr>
            <a:cxnSpLocks noChangeShapeType="1"/>
            <a:stCxn id="25699" idx="3"/>
            <a:endCxn id="25724" idx="0"/>
          </p:cNvCxnSpPr>
          <p:nvPr/>
        </p:nvCxnSpPr>
        <p:spPr bwMode="auto">
          <a:xfrm flipV="1">
            <a:off x="5191125" y="4572000"/>
            <a:ext cx="1038225" cy="26988"/>
          </a:xfrm>
          <a:prstGeom prst="bentConnector4">
            <a:avLst>
              <a:gd name="adj1" fmla="val -1838"/>
              <a:gd name="adj2" fmla="val 285294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25795" name="AutoShape 230"/>
          <p:cNvCxnSpPr>
            <a:cxnSpLocks noChangeShapeType="1"/>
            <a:stCxn id="25723" idx="0"/>
            <a:endCxn id="25788" idx="1"/>
          </p:cNvCxnSpPr>
          <p:nvPr/>
        </p:nvCxnSpPr>
        <p:spPr bwMode="auto">
          <a:xfrm rot="5400000" flipV="1">
            <a:off x="6693694" y="4252119"/>
            <a:ext cx="26988" cy="666750"/>
          </a:xfrm>
          <a:prstGeom prst="bentConnector4">
            <a:avLst>
              <a:gd name="adj1" fmla="val -2723532"/>
              <a:gd name="adj2" fmla="val 9904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796" name="AutoShape 231"/>
          <p:cNvCxnSpPr>
            <a:cxnSpLocks noChangeShapeType="1"/>
            <a:stCxn id="25787" idx="2"/>
            <a:endCxn id="25730" idx="1"/>
          </p:cNvCxnSpPr>
          <p:nvPr/>
        </p:nvCxnSpPr>
        <p:spPr bwMode="auto">
          <a:xfrm rot="5400000" flipH="1" flipV="1">
            <a:off x="7404101" y="4403725"/>
            <a:ext cx="30162" cy="414337"/>
          </a:xfrm>
          <a:prstGeom prst="bentConnector4">
            <a:avLst>
              <a:gd name="adj1" fmla="val 2584208"/>
              <a:gd name="adj2" fmla="val 10842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797" name="AutoShape 229"/>
          <p:cNvCxnSpPr>
            <a:cxnSpLocks noChangeShapeType="1"/>
            <a:stCxn id="25758" idx="3"/>
            <a:endCxn id="25769" idx="0"/>
          </p:cNvCxnSpPr>
          <p:nvPr/>
        </p:nvCxnSpPr>
        <p:spPr bwMode="auto">
          <a:xfrm flipV="1">
            <a:off x="9180513" y="4565650"/>
            <a:ext cx="752475" cy="30163"/>
          </a:xfrm>
          <a:prstGeom prst="bentConnector4">
            <a:avLst>
              <a:gd name="adj1" fmla="val -4431"/>
              <a:gd name="adj2" fmla="val 2573681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798" name="AutoShape 236"/>
          <p:cNvCxnSpPr>
            <a:cxnSpLocks noChangeShapeType="1"/>
            <a:stCxn id="25705" idx="3"/>
            <a:endCxn id="25713" idx="0"/>
          </p:cNvCxnSpPr>
          <p:nvPr/>
        </p:nvCxnSpPr>
        <p:spPr bwMode="auto">
          <a:xfrm flipV="1">
            <a:off x="3595688" y="4568825"/>
            <a:ext cx="860425" cy="23813"/>
          </a:xfrm>
          <a:prstGeom prst="bentConnector4">
            <a:avLst>
              <a:gd name="adj1" fmla="val -4245"/>
              <a:gd name="adj2" fmla="val 3233333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sp>
        <p:nvSpPr>
          <p:cNvPr id="25799" name="Line 237"/>
          <p:cNvSpPr>
            <a:spLocks noChangeShapeType="1"/>
          </p:cNvSpPr>
          <p:nvPr/>
        </p:nvSpPr>
        <p:spPr bwMode="auto">
          <a:xfrm flipH="1">
            <a:off x="6553200" y="33528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5800" name="Rectangle 625"/>
          <p:cNvSpPr>
            <a:spLocks noChangeArrowheads="1"/>
          </p:cNvSpPr>
          <p:nvPr/>
        </p:nvSpPr>
        <p:spPr bwMode="auto">
          <a:xfrm flipV="1">
            <a:off x="747713" y="4086225"/>
            <a:ext cx="61595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801" name="Rectangle 625"/>
          <p:cNvSpPr>
            <a:spLocks noChangeArrowheads="1"/>
          </p:cNvSpPr>
          <p:nvPr/>
        </p:nvSpPr>
        <p:spPr bwMode="auto">
          <a:xfrm flipV="1">
            <a:off x="865188" y="4554538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802" name="Text Box 638"/>
          <p:cNvSpPr txBox="1">
            <a:spLocks noChangeArrowheads="1"/>
          </p:cNvSpPr>
          <p:nvPr/>
        </p:nvSpPr>
        <p:spPr bwMode="auto">
          <a:xfrm>
            <a:off x="900113" y="4622800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803" name="Diamond 966"/>
          <p:cNvSpPr>
            <a:spLocks noChangeArrowheads="1"/>
          </p:cNvSpPr>
          <p:nvPr/>
        </p:nvSpPr>
        <p:spPr bwMode="auto">
          <a:xfrm>
            <a:off x="982663" y="46116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804" name="Rectangle 633"/>
          <p:cNvSpPr>
            <a:spLocks noChangeArrowheads="1"/>
          </p:cNvSpPr>
          <p:nvPr/>
        </p:nvSpPr>
        <p:spPr bwMode="auto">
          <a:xfrm>
            <a:off x="1085850" y="45339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805" name="Rectangle 634"/>
          <p:cNvSpPr>
            <a:spLocks noChangeArrowheads="1"/>
          </p:cNvSpPr>
          <p:nvPr/>
        </p:nvSpPr>
        <p:spPr bwMode="auto">
          <a:xfrm>
            <a:off x="941388" y="45339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806" name="Elbow Connector 967"/>
          <p:cNvCxnSpPr>
            <a:cxnSpLocks noChangeShapeType="1"/>
            <a:stCxn id="25803" idx="1"/>
            <a:endCxn id="25805" idx="2"/>
          </p:cNvCxnSpPr>
          <p:nvPr/>
        </p:nvCxnSpPr>
        <p:spPr bwMode="auto">
          <a:xfrm rot="10800000">
            <a:off x="968375" y="45878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807" name="Elbow Connector 968"/>
          <p:cNvCxnSpPr>
            <a:cxnSpLocks noChangeShapeType="1"/>
            <a:stCxn id="25803" idx="3"/>
            <a:endCxn id="25804" idx="2"/>
          </p:cNvCxnSpPr>
          <p:nvPr/>
        </p:nvCxnSpPr>
        <p:spPr bwMode="auto">
          <a:xfrm flipV="1">
            <a:off x="1077913" y="45878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pic>
        <p:nvPicPr>
          <p:cNvPr id="25808" name="irc_mi" descr="http://www.ucaiug.org/logos/flexibilis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00050" y="6705600"/>
            <a:ext cx="9715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809" name="irc_mi" descr="http://arkanian.h3m.com/%7Es1033e95/xPortal/Directorio/logos/logo_ingeteam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515600" y="6648450"/>
            <a:ext cx="9906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10" name="Rectangle 625"/>
          <p:cNvSpPr>
            <a:spLocks noChangeArrowheads="1"/>
          </p:cNvSpPr>
          <p:nvPr/>
        </p:nvSpPr>
        <p:spPr bwMode="auto">
          <a:xfrm flipV="1">
            <a:off x="10482263" y="4086225"/>
            <a:ext cx="609600" cy="245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25811" name="Rectangle 625"/>
          <p:cNvSpPr>
            <a:spLocks noChangeArrowheads="1"/>
          </p:cNvSpPr>
          <p:nvPr/>
        </p:nvSpPr>
        <p:spPr bwMode="auto">
          <a:xfrm flipV="1">
            <a:off x="10634663" y="4587875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812" name="Text Box 638"/>
          <p:cNvSpPr txBox="1">
            <a:spLocks noChangeArrowheads="1"/>
          </p:cNvSpPr>
          <p:nvPr/>
        </p:nvSpPr>
        <p:spPr bwMode="auto">
          <a:xfrm>
            <a:off x="10669588" y="4656138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25813" name="Diamond 966"/>
          <p:cNvSpPr>
            <a:spLocks noChangeArrowheads="1"/>
          </p:cNvSpPr>
          <p:nvPr/>
        </p:nvSpPr>
        <p:spPr bwMode="auto">
          <a:xfrm>
            <a:off x="10752138" y="464502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25814" name="Rectangle 633"/>
          <p:cNvSpPr>
            <a:spLocks noChangeArrowheads="1"/>
          </p:cNvSpPr>
          <p:nvPr/>
        </p:nvSpPr>
        <p:spPr bwMode="auto">
          <a:xfrm>
            <a:off x="10855325" y="456723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25815" name="Rectangle 634"/>
          <p:cNvSpPr>
            <a:spLocks noChangeArrowheads="1"/>
          </p:cNvSpPr>
          <p:nvPr/>
        </p:nvSpPr>
        <p:spPr bwMode="auto">
          <a:xfrm>
            <a:off x="10710863" y="456723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25816" name="Elbow Connector 967"/>
          <p:cNvCxnSpPr>
            <a:cxnSpLocks noChangeShapeType="1"/>
            <a:stCxn id="25813" idx="1"/>
            <a:endCxn id="25815" idx="2"/>
          </p:cNvCxnSpPr>
          <p:nvPr/>
        </p:nvCxnSpPr>
        <p:spPr bwMode="auto">
          <a:xfrm rot="10800000">
            <a:off x="10737850" y="4621213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817" name="Elbow Connector 968"/>
          <p:cNvCxnSpPr>
            <a:cxnSpLocks noChangeShapeType="1"/>
            <a:stCxn id="25813" idx="3"/>
            <a:endCxn id="25814" idx="2"/>
          </p:cNvCxnSpPr>
          <p:nvPr/>
        </p:nvCxnSpPr>
        <p:spPr bwMode="auto">
          <a:xfrm flipV="1">
            <a:off x="10847388" y="462121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5818" name="AutoShape 247"/>
          <p:cNvCxnSpPr>
            <a:cxnSpLocks noChangeShapeType="1"/>
            <a:stCxn id="25768" idx="0"/>
            <a:endCxn id="25815" idx="0"/>
          </p:cNvCxnSpPr>
          <p:nvPr/>
        </p:nvCxnSpPr>
        <p:spPr bwMode="auto">
          <a:xfrm rot="5400000" flipV="1">
            <a:off x="10406856" y="4236244"/>
            <a:ext cx="1588" cy="660400"/>
          </a:xfrm>
          <a:prstGeom prst="bentConnector3">
            <a:avLst>
              <a:gd name="adj1" fmla="val -47900014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819" name="AutoShape 250"/>
          <p:cNvCxnSpPr>
            <a:cxnSpLocks noChangeShapeType="1"/>
            <a:stCxn id="25780" idx="0"/>
            <a:endCxn id="25814" idx="0"/>
          </p:cNvCxnSpPr>
          <p:nvPr/>
        </p:nvCxnSpPr>
        <p:spPr bwMode="auto">
          <a:xfrm rot="5400000" flipH="1">
            <a:off x="11082338" y="4367213"/>
            <a:ext cx="250825" cy="650875"/>
          </a:xfrm>
          <a:prstGeom prst="bentConnector3">
            <a:avLst>
              <a:gd name="adj1" fmla="val 403162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5820" name="AutoShape 251"/>
          <p:cNvCxnSpPr>
            <a:cxnSpLocks noChangeShapeType="1"/>
            <a:stCxn id="25781" idx="3"/>
            <a:endCxn id="25805" idx="0"/>
          </p:cNvCxnSpPr>
          <p:nvPr/>
        </p:nvCxnSpPr>
        <p:spPr bwMode="auto">
          <a:xfrm flipH="1" flipV="1">
            <a:off x="968375" y="4533900"/>
            <a:ext cx="11125200" cy="87313"/>
          </a:xfrm>
          <a:prstGeom prst="bentConnector4">
            <a:avLst>
              <a:gd name="adj1" fmla="val -2056"/>
              <a:gd name="adj2" fmla="val 2472727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25821" name="AutoShape 253"/>
          <p:cNvCxnSpPr>
            <a:cxnSpLocks noChangeShapeType="1"/>
            <a:stCxn id="25690" idx="0"/>
            <a:endCxn id="25741" idx="0"/>
          </p:cNvCxnSpPr>
          <p:nvPr/>
        </p:nvCxnSpPr>
        <p:spPr bwMode="auto">
          <a:xfrm rot="5400000" flipV="1">
            <a:off x="2394745" y="4167981"/>
            <a:ext cx="30162" cy="765175"/>
          </a:xfrm>
          <a:prstGeom prst="bentConnector3">
            <a:avLst>
              <a:gd name="adj1" fmla="val -2336843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25822" name="AutoShape 255"/>
          <p:cNvCxnSpPr>
            <a:cxnSpLocks noChangeShapeType="1"/>
            <a:stCxn id="25804" idx="3"/>
            <a:endCxn id="25691" idx="0"/>
          </p:cNvCxnSpPr>
          <p:nvPr/>
        </p:nvCxnSpPr>
        <p:spPr bwMode="auto">
          <a:xfrm flipV="1">
            <a:off x="1139825" y="4535488"/>
            <a:ext cx="742950" cy="25400"/>
          </a:xfrm>
          <a:prstGeom prst="bentConnector4">
            <a:avLst>
              <a:gd name="adj1" fmla="val -3421"/>
              <a:gd name="adj2" fmla="val 298750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sp>
        <p:nvSpPr>
          <p:cNvPr id="25823" name="Line 256"/>
          <p:cNvSpPr>
            <a:spLocks noChangeShapeType="1"/>
          </p:cNvSpPr>
          <p:nvPr/>
        </p:nvSpPr>
        <p:spPr bwMode="auto">
          <a:xfrm>
            <a:off x="10058400" y="3124200"/>
            <a:ext cx="17526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50" name="Rectangle 625"/>
          <p:cNvSpPr>
            <a:spLocks noChangeArrowheads="1"/>
          </p:cNvSpPr>
          <p:nvPr/>
        </p:nvSpPr>
        <p:spPr bwMode="auto">
          <a:xfrm flipV="1">
            <a:off x="2974975" y="4098925"/>
            <a:ext cx="1311275" cy="31432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51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#2# </a:t>
            </a:r>
            <a:r>
              <a:rPr lang="en-US"/>
              <a:t>Optional IEEE1588 with IEC62439 over CIGRE2014 Network Topology</a:t>
            </a:r>
          </a:p>
        </p:txBody>
      </p:sp>
      <p:pic>
        <p:nvPicPr>
          <p:cNvPr id="33852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1850" y="7491413"/>
            <a:ext cx="1279525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53" name="TextBox 1"/>
          <p:cNvSpPr txBox="1">
            <a:spLocks noChangeArrowheads="1"/>
          </p:cNvSpPr>
          <p:nvPr/>
        </p:nvSpPr>
        <p:spPr bwMode="auto">
          <a:xfrm>
            <a:off x="3933825" y="2590800"/>
            <a:ext cx="10223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100Mbps </a:t>
            </a:r>
            <a:r>
              <a:rPr lang="en-US" sz="1200" b="1">
                <a:solidFill>
                  <a:schemeClr val="hlink"/>
                </a:solidFill>
              </a:rPr>
              <a:t>Fiber</a:t>
            </a:r>
            <a:r>
              <a:rPr lang="en-US" sz="1200" b="1"/>
              <a:t>/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33854" name="Picture 47" descr="http://www.pressreleasefinder.com/logos/GE_Digital_Energy_PRF.gif"/>
          <p:cNvPicPr>
            <a:picLocks noChangeAspect="1" noChangeArrowheads="1"/>
          </p:cNvPicPr>
          <p:nvPr/>
        </p:nvPicPr>
        <p:blipFill>
          <a:blip r:embed="rId5"/>
          <a:srcRect t="12500" b="12500"/>
          <a:stretch>
            <a:fillRect/>
          </a:stretch>
        </p:blipFill>
        <p:spPr bwMode="auto">
          <a:xfrm>
            <a:off x="1685925" y="7315200"/>
            <a:ext cx="122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55" name="Picture 5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24625" y="7391400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56" name="Rectangle 625"/>
          <p:cNvSpPr>
            <a:spLocks noChangeArrowheads="1"/>
          </p:cNvSpPr>
          <p:nvPr/>
        </p:nvSpPr>
        <p:spPr bwMode="auto">
          <a:xfrm flipV="1">
            <a:off x="4543425" y="4087813"/>
            <a:ext cx="1462088" cy="3151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57" name="Rectangle 625"/>
          <p:cNvSpPr>
            <a:spLocks noChangeArrowheads="1"/>
          </p:cNvSpPr>
          <p:nvPr/>
        </p:nvSpPr>
        <p:spPr bwMode="auto">
          <a:xfrm flipV="1">
            <a:off x="1803400" y="4087813"/>
            <a:ext cx="768350" cy="3151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58" name="Rectangle 625"/>
          <p:cNvSpPr>
            <a:spLocks noChangeArrowheads="1"/>
          </p:cNvSpPr>
          <p:nvPr/>
        </p:nvSpPr>
        <p:spPr bwMode="auto">
          <a:xfrm flipV="1">
            <a:off x="6219825" y="4087813"/>
            <a:ext cx="2286000" cy="3151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33859" name="Group 1225"/>
          <p:cNvGrpSpPr>
            <a:grpSpLocks/>
          </p:cNvGrpSpPr>
          <p:nvPr/>
        </p:nvGrpSpPr>
        <p:grpSpPr bwMode="auto">
          <a:xfrm>
            <a:off x="5000625" y="6008688"/>
            <a:ext cx="593725" cy="182562"/>
            <a:chOff x="1712640" y="1155462"/>
            <a:chExt cx="594035" cy="182563"/>
          </a:xfrm>
        </p:grpSpPr>
        <p:sp>
          <p:nvSpPr>
            <p:cNvPr id="34010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34011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34020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4021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4012" name="Group 1228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34017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4018" name="Straight Connector 1234"/>
              <p:cNvCxnSpPr>
                <a:cxnSpLocks noChangeShapeType="1"/>
                <a:stCxn id="34017" idx="1"/>
                <a:endCxn id="34017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4019" name="Straight Connector 1235"/>
              <p:cNvCxnSpPr>
                <a:cxnSpLocks noChangeShapeType="1"/>
                <a:stCxn id="34017" idx="7"/>
                <a:endCxn id="34017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4013" name="Group 1229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34014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4015" name="Straight Connector 1231"/>
              <p:cNvCxnSpPr>
                <a:cxnSpLocks noChangeShapeType="1"/>
                <a:stCxn id="34014" idx="1"/>
                <a:endCxn id="34014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4016" name="Straight Connector 1232"/>
              <p:cNvCxnSpPr>
                <a:cxnSpLocks noChangeShapeType="1"/>
                <a:stCxn id="34014" idx="7"/>
                <a:endCxn id="34014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33860" name="Rectangle 363"/>
          <p:cNvSpPr>
            <a:spLocks noChangeArrowheads="1"/>
          </p:cNvSpPr>
          <p:nvPr/>
        </p:nvSpPr>
        <p:spPr bwMode="auto">
          <a:xfrm>
            <a:off x="5095875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1" name="Rectangle 363"/>
          <p:cNvSpPr>
            <a:spLocks noChangeArrowheads="1"/>
          </p:cNvSpPr>
          <p:nvPr/>
        </p:nvSpPr>
        <p:spPr bwMode="auto">
          <a:xfrm>
            <a:off x="5149850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2" name="Rectangle 363"/>
          <p:cNvSpPr>
            <a:spLocks noChangeArrowheads="1"/>
          </p:cNvSpPr>
          <p:nvPr/>
        </p:nvSpPr>
        <p:spPr bwMode="auto">
          <a:xfrm>
            <a:off x="5203825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3" name="Rectangle 363"/>
          <p:cNvSpPr>
            <a:spLocks noChangeArrowheads="1"/>
          </p:cNvSpPr>
          <p:nvPr/>
        </p:nvSpPr>
        <p:spPr bwMode="auto">
          <a:xfrm>
            <a:off x="5257800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4" name="Rectangle 363"/>
          <p:cNvSpPr>
            <a:spLocks noChangeArrowheads="1"/>
          </p:cNvSpPr>
          <p:nvPr/>
        </p:nvSpPr>
        <p:spPr bwMode="auto">
          <a:xfrm>
            <a:off x="5311775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5" name="Rectangle 363"/>
          <p:cNvSpPr>
            <a:spLocks noChangeArrowheads="1"/>
          </p:cNvSpPr>
          <p:nvPr/>
        </p:nvSpPr>
        <p:spPr bwMode="auto">
          <a:xfrm>
            <a:off x="5367338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6" name="Rectangle 363"/>
          <p:cNvSpPr>
            <a:spLocks noChangeArrowheads="1"/>
          </p:cNvSpPr>
          <p:nvPr/>
        </p:nvSpPr>
        <p:spPr bwMode="auto">
          <a:xfrm>
            <a:off x="5419725" y="618490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grpSp>
        <p:nvGrpSpPr>
          <p:cNvPr id="33867" name="Group 1264"/>
          <p:cNvGrpSpPr>
            <a:grpSpLocks/>
          </p:cNvGrpSpPr>
          <p:nvPr/>
        </p:nvGrpSpPr>
        <p:grpSpPr bwMode="auto">
          <a:xfrm>
            <a:off x="6621463" y="6013450"/>
            <a:ext cx="595312" cy="182563"/>
            <a:chOff x="1712640" y="1155462"/>
            <a:chExt cx="594035" cy="182563"/>
          </a:xfrm>
        </p:grpSpPr>
        <p:sp>
          <p:nvSpPr>
            <p:cNvPr id="33998" name="Rectangle 354"/>
            <p:cNvSpPr>
              <a:spLocks noChangeArrowheads="1"/>
            </p:cNvSpPr>
            <p:nvPr/>
          </p:nvSpPr>
          <p:spPr bwMode="auto">
            <a:xfrm>
              <a:off x="1732074" y="1155462"/>
              <a:ext cx="541338" cy="18256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1200">
                <a:latin typeface="Calibri" pitchFamily="34" charset="0"/>
              </a:endParaRPr>
            </a:p>
          </p:txBody>
        </p:sp>
        <p:grpSp>
          <p:nvGrpSpPr>
            <p:cNvPr id="33999" name="Group 550"/>
            <p:cNvGrpSpPr>
              <a:grpSpLocks/>
            </p:cNvGrpSpPr>
            <p:nvPr/>
          </p:nvGrpSpPr>
          <p:grpSpPr bwMode="auto">
            <a:xfrm>
              <a:off x="1925749" y="1228487"/>
              <a:ext cx="115888" cy="46038"/>
              <a:chOff x="2845405" y="3527297"/>
              <a:chExt cx="116113" cy="45719"/>
            </a:xfrm>
          </p:grpSpPr>
          <p:sp>
            <p:nvSpPr>
              <p:cNvPr id="34008" name="Freeform 1629"/>
              <p:cNvSpPr>
                <a:spLocks/>
              </p:cNvSpPr>
              <p:nvPr/>
            </p:nvSpPr>
            <p:spPr bwMode="auto">
              <a:xfrm flipV="1">
                <a:off x="2848488" y="3527297"/>
                <a:ext cx="113030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4009" name="Freeform 1630"/>
              <p:cNvSpPr>
                <a:spLocks/>
              </p:cNvSpPr>
              <p:nvPr/>
            </p:nvSpPr>
            <p:spPr bwMode="auto">
              <a:xfrm>
                <a:off x="2845405" y="3527297"/>
                <a:ext cx="116113" cy="45719"/>
              </a:xfrm>
              <a:custGeom>
                <a:avLst/>
                <a:gdLst>
                  <a:gd name="T0" fmla="*/ 0 w 272"/>
                  <a:gd name="T1" fmla="*/ 0 h 91"/>
                  <a:gd name="T2" fmla="*/ 2147483647 w 272"/>
                  <a:gd name="T3" fmla="*/ 0 h 91"/>
                  <a:gd name="T4" fmla="*/ 2147483647 w 272"/>
                  <a:gd name="T5" fmla="*/ 2147483647 h 91"/>
                  <a:gd name="T6" fmla="*/ 2147483647 w 272"/>
                  <a:gd name="T7" fmla="*/ 2147483647 h 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91"/>
                  <a:gd name="T14" fmla="*/ 272 w 272"/>
                  <a:gd name="T15" fmla="*/ 91 h 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91">
                    <a:moveTo>
                      <a:pt x="0" y="0"/>
                    </a:moveTo>
                    <a:lnTo>
                      <a:pt x="91" y="0"/>
                    </a:lnTo>
                    <a:lnTo>
                      <a:pt x="182" y="91"/>
                    </a:lnTo>
                    <a:lnTo>
                      <a:pt x="272" y="9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4000" name="Group 1267"/>
            <p:cNvGrpSpPr>
              <a:grpSpLocks/>
            </p:cNvGrpSpPr>
            <p:nvPr/>
          </p:nvGrpSpPr>
          <p:grpSpPr bwMode="auto">
            <a:xfrm>
              <a:off x="1712640" y="1196752"/>
              <a:ext cx="53975" cy="53975"/>
              <a:chOff x="182402" y="4707173"/>
              <a:chExt cx="53975" cy="53975"/>
            </a:xfrm>
          </p:grpSpPr>
          <p:sp>
            <p:nvSpPr>
              <p:cNvPr id="34005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4006" name="Straight Connector 1273"/>
              <p:cNvCxnSpPr>
                <a:cxnSpLocks noChangeShapeType="1"/>
                <a:stCxn id="34005" idx="1"/>
                <a:endCxn id="34005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4007" name="Straight Connector 1274"/>
              <p:cNvCxnSpPr>
                <a:cxnSpLocks noChangeShapeType="1"/>
                <a:stCxn id="34005" idx="7"/>
                <a:endCxn id="34005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4001" name="Group 1268"/>
            <p:cNvGrpSpPr>
              <a:grpSpLocks/>
            </p:cNvGrpSpPr>
            <p:nvPr/>
          </p:nvGrpSpPr>
          <p:grpSpPr bwMode="auto">
            <a:xfrm>
              <a:off x="2252700" y="1196752"/>
              <a:ext cx="53975" cy="53975"/>
              <a:chOff x="182402" y="4707173"/>
              <a:chExt cx="53975" cy="53975"/>
            </a:xfrm>
          </p:grpSpPr>
          <p:sp>
            <p:nvSpPr>
              <p:cNvPr id="34002" name="Oval 1081"/>
              <p:cNvSpPr>
                <a:spLocks noChangeArrowheads="1"/>
              </p:cNvSpPr>
              <p:nvPr/>
            </p:nvSpPr>
            <p:spPr bwMode="auto">
              <a:xfrm>
                <a:off x="182402" y="4707173"/>
                <a:ext cx="53975" cy="539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sz="1200">
                  <a:latin typeface="Calibri" pitchFamily="34" charset="0"/>
                </a:endParaRPr>
              </a:p>
            </p:txBody>
          </p:sp>
          <p:cxnSp>
            <p:nvCxnSpPr>
              <p:cNvPr id="34003" name="Straight Connector 1270"/>
              <p:cNvCxnSpPr>
                <a:cxnSpLocks noChangeShapeType="1"/>
                <a:stCxn id="34002" idx="1"/>
                <a:endCxn id="34002" idx="5"/>
              </p:cNvCxnSpPr>
              <p:nvPr/>
            </p:nvCxnSpPr>
            <p:spPr bwMode="auto">
              <a:xfrm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4004" name="Straight Connector 1271"/>
              <p:cNvCxnSpPr>
                <a:cxnSpLocks noChangeShapeType="1"/>
                <a:stCxn id="34002" idx="7"/>
                <a:endCxn id="34002" idx="3"/>
              </p:cNvCxnSpPr>
              <p:nvPr/>
            </p:nvCxnSpPr>
            <p:spPr bwMode="auto">
              <a:xfrm flipH="1">
                <a:off x="190306" y="4715077"/>
                <a:ext cx="38167" cy="38167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33868" name="Rectangle 363"/>
          <p:cNvSpPr>
            <a:spLocks noChangeArrowheads="1"/>
          </p:cNvSpPr>
          <p:nvPr/>
        </p:nvSpPr>
        <p:spPr bwMode="auto">
          <a:xfrm>
            <a:off x="6718300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69" name="Rectangle 363"/>
          <p:cNvSpPr>
            <a:spLocks noChangeArrowheads="1"/>
          </p:cNvSpPr>
          <p:nvPr/>
        </p:nvSpPr>
        <p:spPr bwMode="auto">
          <a:xfrm>
            <a:off x="6772275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0" name="Rectangle 363"/>
          <p:cNvSpPr>
            <a:spLocks noChangeArrowheads="1"/>
          </p:cNvSpPr>
          <p:nvPr/>
        </p:nvSpPr>
        <p:spPr bwMode="auto">
          <a:xfrm>
            <a:off x="6826250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1" name="Rectangle 363"/>
          <p:cNvSpPr>
            <a:spLocks noChangeArrowheads="1"/>
          </p:cNvSpPr>
          <p:nvPr/>
        </p:nvSpPr>
        <p:spPr bwMode="auto">
          <a:xfrm>
            <a:off x="6880225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2" name="Rectangle 363"/>
          <p:cNvSpPr>
            <a:spLocks noChangeArrowheads="1"/>
          </p:cNvSpPr>
          <p:nvPr/>
        </p:nvSpPr>
        <p:spPr bwMode="auto">
          <a:xfrm>
            <a:off x="6934200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3" name="Rectangle 363"/>
          <p:cNvSpPr>
            <a:spLocks noChangeArrowheads="1"/>
          </p:cNvSpPr>
          <p:nvPr/>
        </p:nvSpPr>
        <p:spPr bwMode="auto">
          <a:xfrm>
            <a:off x="6989763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4" name="Rectangle 363"/>
          <p:cNvSpPr>
            <a:spLocks noChangeArrowheads="1"/>
          </p:cNvSpPr>
          <p:nvPr/>
        </p:nvSpPr>
        <p:spPr bwMode="auto">
          <a:xfrm>
            <a:off x="7042150" y="6186488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75" name="TextBox 744"/>
          <p:cNvSpPr txBox="1">
            <a:spLocks noChangeArrowheads="1"/>
          </p:cNvSpPr>
          <p:nvPr/>
        </p:nvSpPr>
        <p:spPr bwMode="auto">
          <a:xfrm>
            <a:off x="6707188" y="5838825"/>
            <a:ext cx="8080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sp>
        <p:nvSpPr>
          <p:cNvPr id="33876" name="TextBox 744"/>
          <p:cNvSpPr txBox="1">
            <a:spLocks noChangeArrowheads="1"/>
          </p:cNvSpPr>
          <p:nvPr/>
        </p:nvSpPr>
        <p:spPr bwMode="auto">
          <a:xfrm>
            <a:off x="4543425" y="5827713"/>
            <a:ext cx="808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pPr algn="ctr"/>
            <a:r>
              <a:rPr lang="en-US" sz="800">
                <a:solidFill>
                  <a:srgbClr val="000000"/>
                </a:solidFill>
              </a:rPr>
              <a:t>Switch</a:t>
            </a:r>
          </a:p>
        </p:txBody>
      </p:sp>
      <p:graphicFrame>
        <p:nvGraphicFramePr>
          <p:cNvPr id="33848" name="Object 56"/>
          <p:cNvGraphicFramePr>
            <a:graphicFrameLocks noChangeAspect="1"/>
          </p:cNvGraphicFramePr>
          <p:nvPr/>
        </p:nvGraphicFramePr>
        <p:xfrm>
          <a:off x="5140325" y="6597650"/>
          <a:ext cx="279400" cy="266700"/>
        </p:xfrm>
        <a:graphic>
          <a:graphicData uri="http://schemas.openxmlformats.org/presentationml/2006/ole">
            <p:oleObj spid="_x0000_s33848" name="Image" r:id="rId7" imgW="2539683" imgH="2374603" progId="">
              <p:embed/>
            </p:oleObj>
          </a:graphicData>
        </a:graphic>
      </p:graphicFrame>
      <p:graphicFrame>
        <p:nvGraphicFramePr>
          <p:cNvPr id="33849" name="Object 57"/>
          <p:cNvGraphicFramePr>
            <a:graphicFrameLocks noChangeAspect="1"/>
          </p:cNvGraphicFramePr>
          <p:nvPr/>
        </p:nvGraphicFramePr>
        <p:xfrm>
          <a:off x="7007225" y="6600825"/>
          <a:ext cx="279400" cy="266700"/>
        </p:xfrm>
        <a:graphic>
          <a:graphicData uri="http://schemas.openxmlformats.org/presentationml/2006/ole">
            <p:oleObj spid="_x0000_s33849" name="Image" r:id="rId8" imgW="2539683" imgH="2374603" progId="">
              <p:embed/>
            </p:oleObj>
          </a:graphicData>
        </a:graphic>
      </p:graphicFrame>
      <p:sp>
        <p:nvSpPr>
          <p:cNvPr id="33877" name="Rectangle 625"/>
          <p:cNvSpPr>
            <a:spLocks noChangeArrowheads="1"/>
          </p:cNvSpPr>
          <p:nvPr/>
        </p:nvSpPr>
        <p:spPr bwMode="auto">
          <a:xfrm flipV="1">
            <a:off x="2058988" y="4575175"/>
            <a:ext cx="341312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78" name="Text Box 638"/>
          <p:cNvSpPr txBox="1">
            <a:spLocks noChangeArrowheads="1"/>
          </p:cNvSpPr>
          <p:nvPr/>
        </p:nvSpPr>
        <p:spPr bwMode="auto">
          <a:xfrm>
            <a:off x="2093913" y="4643438"/>
            <a:ext cx="277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879" name="Diamond 966"/>
          <p:cNvSpPr>
            <a:spLocks noChangeArrowheads="1"/>
          </p:cNvSpPr>
          <p:nvPr/>
        </p:nvSpPr>
        <p:spPr bwMode="auto">
          <a:xfrm>
            <a:off x="2176463" y="4632325"/>
            <a:ext cx="95250" cy="39688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80" name="Rectangle 633"/>
          <p:cNvSpPr>
            <a:spLocks noChangeArrowheads="1"/>
          </p:cNvSpPr>
          <p:nvPr/>
        </p:nvSpPr>
        <p:spPr bwMode="auto">
          <a:xfrm>
            <a:off x="2279650" y="4554538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81" name="Rectangle 634"/>
          <p:cNvSpPr>
            <a:spLocks noChangeArrowheads="1"/>
          </p:cNvSpPr>
          <p:nvPr/>
        </p:nvSpPr>
        <p:spPr bwMode="auto">
          <a:xfrm>
            <a:off x="2135188" y="4554538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882" name="Elbow Connector 967"/>
          <p:cNvCxnSpPr>
            <a:cxnSpLocks noChangeShapeType="1"/>
            <a:stCxn id="33879" idx="1"/>
            <a:endCxn id="33881" idx="2"/>
          </p:cNvCxnSpPr>
          <p:nvPr/>
        </p:nvCxnSpPr>
        <p:spPr bwMode="auto">
          <a:xfrm rot="10800000">
            <a:off x="2162175" y="4608513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883" name="Elbow Connector 968"/>
          <p:cNvCxnSpPr>
            <a:cxnSpLocks noChangeShapeType="1"/>
            <a:stCxn id="33879" idx="3"/>
            <a:endCxn id="33880" idx="2"/>
          </p:cNvCxnSpPr>
          <p:nvPr/>
        </p:nvCxnSpPr>
        <p:spPr bwMode="auto">
          <a:xfrm flipV="1">
            <a:off x="2271713" y="4608513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884" name="Rectangle 625"/>
          <p:cNvSpPr>
            <a:spLocks noChangeArrowheads="1"/>
          </p:cNvSpPr>
          <p:nvPr/>
        </p:nvSpPr>
        <p:spPr bwMode="auto">
          <a:xfrm flipV="1">
            <a:off x="5314950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85" name="Text Box 638"/>
          <p:cNvSpPr txBox="1">
            <a:spLocks noChangeArrowheads="1"/>
          </p:cNvSpPr>
          <p:nvPr/>
        </p:nvSpPr>
        <p:spPr bwMode="auto">
          <a:xfrm>
            <a:off x="5427663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3886" name="Diamond 966"/>
          <p:cNvSpPr>
            <a:spLocks noChangeArrowheads="1"/>
          </p:cNvSpPr>
          <p:nvPr/>
        </p:nvSpPr>
        <p:spPr bwMode="auto">
          <a:xfrm>
            <a:off x="5462588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3887" name="Elbow Connector 967"/>
          <p:cNvCxnSpPr>
            <a:cxnSpLocks noChangeShapeType="1"/>
            <a:stCxn id="33886" idx="1"/>
            <a:endCxn id="33890" idx="2"/>
          </p:cNvCxnSpPr>
          <p:nvPr/>
        </p:nvCxnSpPr>
        <p:spPr bwMode="auto">
          <a:xfrm rot="10800000">
            <a:off x="5448300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888" name="Elbow Connector 968"/>
          <p:cNvCxnSpPr>
            <a:cxnSpLocks noChangeShapeType="1"/>
            <a:stCxn id="33886" idx="3"/>
            <a:endCxn id="33889" idx="2"/>
          </p:cNvCxnSpPr>
          <p:nvPr/>
        </p:nvCxnSpPr>
        <p:spPr bwMode="auto">
          <a:xfrm flipV="1">
            <a:off x="5557838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889" name="Rectangle 633"/>
          <p:cNvSpPr>
            <a:spLocks noChangeArrowheads="1"/>
          </p:cNvSpPr>
          <p:nvPr/>
        </p:nvSpPr>
        <p:spPr bwMode="auto">
          <a:xfrm>
            <a:off x="5565775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90" name="Rectangle 634"/>
          <p:cNvSpPr>
            <a:spLocks noChangeArrowheads="1"/>
          </p:cNvSpPr>
          <p:nvPr/>
        </p:nvSpPr>
        <p:spPr bwMode="auto">
          <a:xfrm>
            <a:off x="5421313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91" name="Rectangle 363"/>
          <p:cNvSpPr>
            <a:spLocks noChangeArrowheads="1"/>
          </p:cNvSpPr>
          <p:nvPr/>
        </p:nvSpPr>
        <p:spPr bwMode="auto">
          <a:xfrm rot="-5400000">
            <a:off x="5470525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892" name="Rectangle 625"/>
          <p:cNvSpPr>
            <a:spLocks noChangeArrowheads="1"/>
          </p:cNvSpPr>
          <p:nvPr/>
        </p:nvSpPr>
        <p:spPr bwMode="auto">
          <a:xfrm flipV="1">
            <a:off x="3797300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93" name="Text Box 638"/>
          <p:cNvSpPr txBox="1">
            <a:spLocks noChangeArrowheads="1"/>
          </p:cNvSpPr>
          <p:nvPr/>
        </p:nvSpPr>
        <p:spPr bwMode="auto">
          <a:xfrm>
            <a:off x="3832225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894" name="Diamond 966"/>
          <p:cNvSpPr>
            <a:spLocks noChangeArrowheads="1"/>
          </p:cNvSpPr>
          <p:nvPr/>
        </p:nvSpPr>
        <p:spPr bwMode="auto">
          <a:xfrm>
            <a:off x="3914775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895" name="Rectangle 633"/>
          <p:cNvSpPr>
            <a:spLocks noChangeArrowheads="1"/>
          </p:cNvSpPr>
          <p:nvPr/>
        </p:nvSpPr>
        <p:spPr bwMode="auto">
          <a:xfrm>
            <a:off x="4017963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896" name="Rectangle 634"/>
          <p:cNvSpPr>
            <a:spLocks noChangeArrowheads="1"/>
          </p:cNvSpPr>
          <p:nvPr/>
        </p:nvSpPr>
        <p:spPr bwMode="auto">
          <a:xfrm>
            <a:off x="3873500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897" name="Elbow Connector 967"/>
          <p:cNvCxnSpPr>
            <a:cxnSpLocks noChangeShapeType="1"/>
            <a:stCxn id="33894" idx="1"/>
            <a:endCxn id="33896" idx="2"/>
          </p:cNvCxnSpPr>
          <p:nvPr/>
        </p:nvCxnSpPr>
        <p:spPr bwMode="auto">
          <a:xfrm rot="10800000">
            <a:off x="3900488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898" name="Elbow Connector 968"/>
          <p:cNvCxnSpPr>
            <a:cxnSpLocks noChangeShapeType="1"/>
            <a:stCxn id="33894" idx="3"/>
            <a:endCxn id="33895" idx="2"/>
          </p:cNvCxnSpPr>
          <p:nvPr/>
        </p:nvCxnSpPr>
        <p:spPr bwMode="auto">
          <a:xfrm flipV="1">
            <a:off x="4010025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899" name="Rectangle 625"/>
          <p:cNvSpPr>
            <a:spLocks noChangeArrowheads="1"/>
          </p:cNvSpPr>
          <p:nvPr/>
        </p:nvSpPr>
        <p:spPr bwMode="auto">
          <a:xfrm flipV="1">
            <a:off x="478155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00" name="Text Box 638"/>
          <p:cNvSpPr txBox="1">
            <a:spLocks noChangeArrowheads="1"/>
          </p:cNvSpPr>
          <p:nvPr/>
        </p:nvSpPr>
        <p:spPr bwMode="auto">
          <a:xfrm>
            <a:off x="481647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901" name="Diamond 966"/>
          <p:cNvSpPr>
            <a:spLocks noChangeArrowheads="1"/>
          </p:cNvSpPr>
          <p:nvPr/>
        </p:nvSpPr>
        <p:spPr bwMode="auto">
          <a:xfrm>
            <a:off x="48990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02" name="Rectangle 633"/>
          <p:cNvSpPr>
            <a:spLocks noChangeArrowheads="1"/>
          </p:cNvSpPr>
          <p:nvPr/>
        </p:nvSpPr>
        <p:spPr bwMode="auto">
          <a:xfrm>
            <a:off x="50022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03" name="Rectangle 634"/>
          <p:cNvSpPr>
            <a:spLocks noChangeArrowheads="1"/>
          </p:cNvSpPr>
          <p:nvPr/>
        </p:nvSpPr>
        <p:spPr bwMode="auto">
          <a:xfrm>
            <a:off x="48577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04" name="Elbow Connector 967"/>
          <p:cNvCxnSpPr>
            <a:cxnSpLocks noChangeShapeType="1"/>
            <a:stCxn id="33901" idx="1"/>
            <a:endCxn id="33903" idx="2"/>
          </p:cNvCxnSpPr>
          <p:nvPr/>
        </p:nvCxnSpPr>
        <p:spPr bwMode="auto">
          <a:xfrm rot="10800000">
            <a:off x="488473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05" name="Elbow Connector 968"/>
          <p:cNvCxnSpPr>
            <a:cxnSpLocks noChangeShapeType="1"/>
            <a:stCxn id="33901" idx="3"/>
            <a:endCxn id="33902" idx="2"/>
          </p:cNvCxnSpPr>
          <p:nvPr/>
        </p:nvCxnSpPr>
        <p:spPr bwMode="auto">
          <a:xfrm flipV="1">
            <a:off x="49942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06" name="Rectangle 363"/>
          <p:cNvSpPr>
            <a:spLocks noChangeArrowheads="1"/>
          </p:cNvSpPr>
          <p:nvPr/>
        </p:nvSpPr>
        <p:spPr bwMode="auto">
          <a:xfrm>
            <a:off x="5394325" y="5988050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07" name="Rectangle 625"/>
          <p:cNvSpPr>
            <a:spLocks noChangeArrowheads="1"/>
          </p:cNvSpPr>
          <p:nvPr/>
        </p:nvSpPr>
        <p:spPr bwMode="auto">
          <a:xfrm flipV="1">
            <a:off x="6524625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08" name="Text Box 638"/>
          <p:cNvSpPr txBox="1">
            <a:spLocks noChangeArrowheads="1"/>
          </p:cNvSpPr>
          <p:nvPr/>
        </p:nvSpPr>
        <p:spPr bwMode="auto">
          <a:xfrm>
            <a:off x="6629400" y="4651375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3909" name="Diamond 966"/>
          <p:cNvSpPr>
            <a:spLocks noChangeArrowheads="1"/>
          </p:cNvSpPr>
          <p:nvPr/>
        </p:nvSpPr>
        <p:spPr bwMode="auto">
          <a:xfrm>
            <a:off x="6672263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3910" name="Elbow Connector 967"/>
          <p:cNvCxnSpPr>
            <a:cxnSpLocks noChangeShapeType="1"/>
            <a:stCxn id="33909" idx="1"/>
            <a:endCxn id="33913" idx="2"/>
          </p:cNvCxnSpPr>
          <p:nvPr/>
        </p:nvCxnSpPr>
        <p:spPr bwMode="auto">
          <a:xfrm rot="10800000">
            <a:off x="6657975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11" name="Elbow Connector 968"/>
          <p:cNvCxnSpPr>
            <a:cxnSpLocks noChangeShapeType="1"/>
            <a:stCxn id="33909" idx="3"/>
            <a:endCxn id="33912" idx="2"/>
          </p:cNvCxnSpPr>
          <p:nvPr/>
        </p:nvCxnSpPr>
        <p:spPr bwMode="auto">
          <a:xfrm flipV="1">
            <a:off x="6767513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12" name="Rectangle 633"/>
          <p:cNvSpPr>
            <a:spLocks noChangeArrowheads="1"/>
          </p:cNvSpPr>
          <p:nvPr/>
        </p:nvSpPr>
        <p:spPr bwMode="auto">
          <a:xfrm>
            <a:off x="6775450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13" name="Rectangle 634"/>
          <p:cNvSpPr>
            <a:spLocks noChangeArrowheads="1"/>
          </p:cNvSpPr>
          <p:nvPr/>
        </p:nvSpPr>
        <p:spPr bwMode="auto">
          <a:xfrm>
            <a:off x="6630988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14" name="Rectangle 363"/>
          <p:cNvSpPr>
            <a:spLocks noChangeArrowheads="1"/>
          </p:cNvSpPr>
          <p:nvPr/>
        </p:nvSpPr>
        <p:spPr bwMode="auto">
          <a:xfrm rot="-5400000">
            <a:off x="6694488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15" name="Rectangle 625"/>
          <p:cNvSpPr>
            <a:spLocks noChangeArrowheads="1"/>
          </p:cNvSpPr>
          <p:nvPr/>
        </p:nvSpPr>
        <p:spPr bwMode="auto">
          <a:xfrm flipV="1">
            <a:off x="7978775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16" name="Text Box 638"/>
          <p:cNvSpPr txBox="1">
            <a:spLocks noChangeArrowheads="1"/>
          </p:cNvSpPr>
          <p:nvPr/>
        </p:nvSpPr>
        <p:spPr bwMode="auto">
          <a:xfrm>
            <a:off x="8013700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917" name="Diamond 966"/>
          <p:cNvSpPr>
            <a:spLocks noChangeArrowheads="1"/>
          </p:cNvSpPr>
          <p:nvPr/>
        </p:nvSpPr>
        <p:spPr bwMode="auto">
          <a:xfrm>
            <a:off x="8096250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18" name="Rectangle 633"/>
          <p:cNvSpPr>
            <a:spLocks noChangeArrowheads="1"/>
          </p:cNvSpPr>
          <p:nvPr/>
        </p:nvSpPr>
        <p:spPr bwMode="auto">
          <a:xfrm>
            <a:off x="8199438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19" name="Rectangle 634"/>
          <p:cNvSpPr>
            <a:spLocks noChangeArrowheads="1"/>
          </p:cNvSpPr>
          <p:nvPr/>
        </p:nvSpPr>
        <p:spPr bwMode="auto">
          <a:xfrm>
            <a:off x="8054975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20" name="Elbow Connector 968"/>
          <p:cNvCxnSpPr>
            <a:cxnSpLocks noChangeShapeType="1"/>
            <a:stCxn id="33917" idx="3"/>
            <a:endCxn id="33918" idx="2"/>
          </p:cNvCxnSpPr>
          <p:nvPr/>
        </p:nvCxnSpPr>
        <p:spPr bwMode="auto">
          <a:xfrm flipV="1">
            <a:off x="8191500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21" name="Rectangle 363"/>
          <p:cNvSpPr>
            <a:spLocks noChangeArrowheads="1"/>
          </p:cNvSpPr>
          <p:nvPr/>
        </p:nvSpPr>
        <p:spPr bwMode="auto">
          <a:xfrm>
            <a:off x="6705600" y="5991225"/>
            <a:ext cx="53975" cy="53975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1777" name="1776 Conector recto"/>
          <p:cNvCxnSpPr>
            <a:endCxn id="33891" idx="3"/>
          </p:cNvCxnSpPr>
          <p:nvPr/>
        </p:nvCxnSpPr>
        <p:spPr>
          <a:xfrm flipH="1">
            <a:off x="5497513" y="4689475"/>
            <a:ext cx="6350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0" name="1779 Conector recto"/>
          <p:cNvCxnSpPr>
            <a:stCxn id="33909" idx="2"/>
            <a:endCxn id="33914" idx="3"/>
          </p:cNvCxnSpPr>
          <p:nvPr/>
        </p:nvCxnSpPr>
        <p:spPr>
          <a:xfrm>
            <a:off x="6719888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924" name="Picture 4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95650" y="7385050"/>
            <a:ext cx="6858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25" name="Rectangle 625"/>
          <p:cNvSpPr>
            <a:spLocks noChangeArrowheads="1"/>
          </p:cNvSpPr>
          <p:nvPr/>
        </p:nvSpPr>
        <p:spPr bwMode="auto">
          <a:xfrm flipV="1">
            <a:off x="3165475" y="45862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26" name="Text Box 638"/>
          <p:cNvSpPr txBox="1">
            <a:spLocks noChangeArrowheads="1"/>
          </p:cNvSpPr>
          <p:nvPr/>
        </p:nvSpPr>
        <p:spPr bwMode="auto">
          <a:xfrm>
            <a:off x="3200400" y="46545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927" name="Diamond 966"/>
          <p:cNvSpPr>
            <a:spLocks noChangeArrowheads="1"/>
          </p:cNvSpPr>
          <p:nvPr/>
        </p:nvSpPr>
        <p:spPr bwMode="auto">
          <a:xfrm>
            <a:off x="3282950" y="46434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28" name="Rectangle 633"/>
          <p:cNvSpPr>
            <a:spLocks noChangeArrowheads="1"/>
          </p:cNvSpPr>
          <p:nvPr/>
        </p:nvSpPr>
        <p:spPr bwMode="auto">
          <a:xfrm>
            <a:off x="3386138" y="45656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29" name="Rectangle 634"/>
          <p:cNvSpPr>
            <a:spLocks noChangeArrowheads="1"/>
          </p:cNvSpPr>
          <p:nvPr/>
        </p:nvSpPr>
        <p:spPr bwMode="auto">
          <a:xfrm>
            <a:off x="3241675" y="45656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30" name="Elbow Connector 967"/>
          <p:cNvCxnSpPr>
            <a:cxnSpLocks noChangeShapeType="1"/>
            <a:stCxn id="33927" idx="1"/>
            <a:endCxn id="33929" idx="2"/>
          </p:cNvCxnSpPr>
          <p:nvPr/>
        </p:nvCxnSpPr>
        <p:spPr bwMode="auto">
          <a:xfrm rot="10800000">
            <a:off x="3268663" y="46196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31" name="Elbow Connector 968"/>
          <p:cNvCxnSpPr>
            <a:cxnSpLocks noChangeShapeType="1"/>
            <a:stCxn id="33927" idx="3"/>
            <a:endCxn id="33928" idx="2"/>
          </p:cNvCxnSpPr>
          <p:nvPr/>
        </p:nvCxnSpPr>
        <p:spPr bwMode="auto">
          <a:xfrm flipV="1">
            <a:off x="3378200" y="46196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32" name="Line 116"/>
          <p:cNvSpPr>
            <a:spLocks noChangeShapeType="1"/>
          </p:cNvSpPr>
          <p:nvPr/>
        </p:nvSpPr>
        <p:spPr bwMode="auto">
          <a:xfrm>
            <a:off x="5292725" y="62166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33" name="Line 117"/>
          <p:cNvSpPr>
            <a:spLocks noChangeShapeType="1"/>
          </p:cNvSpPr>
          <p:nvPr/>
        </p:nvSpPr>
        <p:spPr bwMode="auto">
          <a:xfrm>
            <a:off x="6981825" y="62230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33934" name="AutoShape 145"/>
          <p:cNvCxnSpPr>
            <a:cxnSpLocks noChangeShapeType="1"/>
            <a:stCxn id="33896" idx="0"/>
            <a:endCxn id="33928" idx="3"/>
          </p:cNvCxnSpPr>
          <p:nvPr/>
        </p:nvCxnSpPr>
        <p:spPr bwMode="auto">
          <a:xfrm rot="-5400000" flipH="1" flipV="1">
            <a:off x="3656807" y="4348956"/>
            <a:ext cx="26988" cy="460375"/>
          </a:xfrm>
          <a:prstGeom prst="bentConnector4">
            <a:avLst>
              <a:gd name="adj1" fmla="val -847060"/>
              <a:gd name="adj2" fmla="val 108620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33935" name="AutoShape 148"/>
          <p:cNvCxnSpPr>
            <a:cxnSpLocks noChangeShapeType="1"/>
            <a:stCxn id="33902" idx="3"/>
            <a:endCxn id="33890" idx="2"/>
          </p:cNvCxnSpPr>
          <p:nvPr/>
        </p:nvCxnSpPr>
        <p:spPr bwMode="auto">
          <a:xfrm>
            <a:off x="5056188" y="4595813"/>
            <a:ext cx="392112" cy="30162"/>
          </a:xfrm>
          <a:prstGeom prst="bentConnector4">
            <a:avLst>
              <a:gd name="adj1" fmla="val -4454"/>
              <a:gd name="adj2" fmla="val -973685"/>
            </a:avLst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cxnSp>
      <p:sp>
        <p:nvSpPr>
          <p:cNvPr id="33936" name="Text Box 151"/>
          <p:cNvSpPr txBox="1">
            <a:spLocks noChangeArrowheads="1"/>
          </p:cNvSpPr>
          <p:nvPr/>
        </p:nvSpPr>
        <p:spPr bwMode="auto">
          <a:xfrm>
            <a:off x="7058025" y="3022600"/>
            <a:ext cx="205105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 sz="1000"/>
              <a:t>Media conversion (Copper-Fiber)</a:t>
            </a:r>
          </a:p>
        </p:txBody>
      </p:sp>
      <p:sp>
        <p:nvSpPr>
          <p:cNvPr id="33937" name="Text Box 638"/>
          <p:cNvSpPr txBox="1">
            <a:spLocks noChangeArrowheads="1"/>
          </p:cNvSpPr>
          <p:nvPr/>
        </p:nvSpPr>
        <p:spPr bwMode="auto">
          <a:xfrm>
            <a:off x="6372225" y="6604000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Generator</a:t>
            </a:r>
          </a:p>
        </p:txBody>
      </p:sp>
      <p:sp>
        <p:nvSpPr>
          <p:cNvPr id="33938" name="Line 155"/>
          <p:cNvSpPr>
            <a:spLocks noChangeShapeType="1"/>
          </p:cNvSpPr>
          <p:nvPr/>
        </p:nvSpPr>
        <p:spPr bwMode="auto">
          <a:xfrm flipH="1">
            <a:off x="6600825" y="62230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39" name="Rectangle 625"/>
          <p:cNvSpPr>
            <a:spLocks noChangeArrowheads="1"/>
          </p:cNvSpPr>
          <p:nvPr/>
        </p:nvSpPr>
        <p:spPr bwMode="auto">
          <a:xfrm flipV="1">
            <a:off x="7362825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40" name="Text Box 638"/>
          <p:cNvSpPr txBox="1">
            <a:spLocks noChangeArrowheads="1"/>
          </p:cNvSpPr>
          <p:nvPr/>
        </p:nvSpPr>
        <p:spPr bwMode="auto">
          <a:xfrm>
            <a:off x="7475538" y="4641850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3941" name="Diamond 966"/>
          <p:cNvSpPr>
            <a:spLocks noChangeArrowheads="1"/>
          </p:cNvSpPr>
          <p:nvPr/>
        </p:nvSpPr>
        <p:spPr bwMode="auto">
          <a:xfrm>
            <a:off x="7510463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3942" name="Elbow Connector 967"/>
          <p:cNvCxnSpPr>
            <a:cxnSpLocks noChangeShapeType="1"/>
            <a:stCxn id="33941" idx="1"/>
            <a:endCxn id="33945" idx="2"/>
          </p:cNvCxnSpPr>
          <p:nvPr/>
        </p:nvCxnSpPr>
        <p:spPr bwMode="auto">
          <a:xfrm rot="10800000">
            <a:off x="7496175" y="4625975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43" name="Elbow Connector 968"/>
          <p:cNvCxnSpPr>
            <a:cxnSpLocks noChangeShapeType="1"/>
            <a:stCxn id="33941" idx="3"/>
            <a:endCxn id="33944" idx="2"/>
          </p:cNvCxnSpPr>
          <p:nvPr/>
        </p:nvCxnSpPr>
        <p:spPr bwMode="auto">
          <a:xfrm flipV="1">
            <a:off x="7605713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44" name="Rectangle 633"/>
          <p:cNvSpPr>
            <a:spLocks noChangeArrowheads="1"/>
          </p:cNvSpPr>
          <p:nvPr/>
        </p:nvSpPr>
        <p:spPr bwMode="auto">
          <a:xfrm>
            <a:off x="7613650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45" name="Rectangle 634"/>
          <p:cNvSpPr>
            <a:spLocks noChangeArrowheads="1"/>
          </p:cNvSpPr>
          <p:nvPr/>
        </p:nvSpPr>
        <p:spPr bwMode="auto">
          <a:xfrm>
            <a:off x="7469188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46" name="Rectangle 363"/>
          <p:cNvSpPr>
            <a:spLocks noChangeArrowheads="1"/>
          </p:cNvSpPr>
          <p:nvPr/>
        </p:nvSpPr>
        <p:spPr bwMode="auto">
          <a:xfrm rot="-5400000">
            <a:off x="7532688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33941" idx="2"/>
            <a:endCxn id="33946" idx="3"/>
          </p:cNvCxnSpPr>
          <p:nvPr/>
        </p:nvCxnSpPr>
        <p:spPr>
          <a:xfrm>
            <a:off x="7558088" y="4689475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48" name="Text Box 638"/>
          <p:cNvSpPr txBox="1">
            <a:spLocks noChangeArrowheads="1"/>
          </p:cNvSpPr>
          <p:nvPr/>
        </p:nvSpPr>
        <p:spPr bwMode="auto">
          <a:xfrm>
            <a:off x="7362825" y="662622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Master 1588</a:t>
            </a:r>
          </a:p>
        </p:txBody>
      </p:sp>
      <p:cxnSp>
        <p:nvCxnSpPr>
          <p:cNvPr id="33949" name="AutoShape 178"/>
          <p:cNvCxnSpPr>
            <a:cxnSpLocks noChangeShapeType="1"/>
            <a:stCxn id="33889" idx="3"/>
            <a:endCxn id="33913" idx="0"/>
          </p:cNvCxnSpPr>
          <p:nvPr/>
        </p:nvCxnSpPr>
        <p:spPr bwMode="auto">
          <a:xfrm flipV="1">
            <a:off x="5619750" y="4572000"/>
            <a:ext cx="1038225" cy="26988"/>
          </a:xfrm>
          <a:prstGeom prst="bentConnector4">
            <a:avLst>
              <a:gd name="adj1" fmla="val -1838"/>
              <a:gd name="adj2" fmla="val 285294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33950" name="AutoShape 179"/>
          <p:cNvCxnSpPr>
            <a:cxnSpLocks noChangeShapeType="1"/>
            <a:stCxn id="33912" idx="0"/>
            <a:endCxn id="33945" idx="1"/>
          </p:cNvCxnSpPr>
          <p:nvPr/>
        </p:nvCxnSpPr>
        <p:spPr bwMode="auto">
          <a:xfrm rot="5400000" flipV="1">
            <a:off x="7122319" y="4252119"/>
            <a:ext cx="26988" cy="666750"/>
          </a:xfrm>
          <a:prstGeom prst="bentConnector4">
            <a:avLst>
              <a:gd name="adj1" fmla="val -2723532"/>
              <a:gd name="adj2" fmla="val 9904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33951" name="AutoShape 180"/>
          <p:cNvCxnSpPr>
            <a:cxnSpLocks noChangeShapeType="1"/>
            <a:stCxn id="33944" idx="2"/>
            <a:endCxn id="33919" idx="1"/>
          </p:cNvCxnSpPr>
          <p:nvPr/>
        </p:nvCxnSpPr>
        <p:spPr bwMode="auto">
          <a:xfrm rot="5400000" flipH="1" flipV="1">
            <a:off x="7832726" y="4403725"/>
            <a:ext cx="30162" cy="414337"/>
          </a:xfrm>
          <a:prstGeom prst="bentConnector4">
            <a:avLst>
              <a:gd name="adj1" fmla="val 2584208"/>
              <a:gd name="adj2" fmla="val 108426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pic>
        <p:nvPicPr>
          <p:cNvPr id="33952" name="Picture 181" descr="ANd9GcTIwUKwmP2YnsUgflo5U4XdrhtcOexi4K6Bei4Htkld_ZVG1osiecBBIWA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912225" y="4343400"/>
            <a:ext cx="7048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53" name="Rectangle 634"/>
          <p:cNvSpPr>
            <a:spLocks noChangeArrowheads="1"/>
          </p:cNvSpPr>
          <p:nvPr/>
        </p:nvSpPr>
        <p:spPr bwMode="auto">
          <a:xfrm>
            <a:off x="8886825" y="4572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54" name="Rectangle 634"/>
          <p:cNvSpPr>
            <a:spLocks noChangeArrowheads="1"/>
          </p:cNvSpPr>
          <p:nvPr/>
        </p:nvSpPr>
        <p:spPr bwMode="auto">
          <a:xfrm>
            <a:off x="9486900" y="4572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55" name="Line 184"/>
          <p:cNvSpPr>
            <a:spLocks noChangeShapeType="1"/>
          </p:cNvSpPr>
          <p:nvPr/>
        </p:nvSpPr>
        <p:spPr bwMode="auto">
          <a:xfrm flipH="1">
            <a:off x="6905625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56" name="Line 185"/>
          <p:cNvSpPr>
            <a:spLocks noChangeShapeType="1"/>
          </p:cNvSpPr>
          <p:nvPr/>
        </p:nvSpPr>
        <p:spPr bwMode="auto">
          <a:xfrm>
            <a:off x="8658225" y="33528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33957" name="AutoShape 186"/>
          <p:cNvCxnSpPr>
            <a:cxnSpLocks noChangeShapeType="1"/>
            <a:stCxn id="33918" idx="1"/>
            <a:endCxn id="33953" idx="0"/>
          </p:cNvCxnSpPr>
          <p:nvPr/>
        </p:nvCxnSpPr>
        <p:spPr bwMode="auto">
          <a:xfrm rot="10800000" flipH="1">
            <a:off x="8199438" y="4572000"/>
            <a:ext cx="714375" cy="23813"/>
          </a:xfrm>
          <a:prstGeom prst="bentConnector4">
            <a:avLst>
              <a:gd name="adj1" fmla="val 4000"/>
              <a:gd name="adj2" fmla="val 318666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33958" name="AutoShape 189"/>
          <p:cNvCxnSpPr>
            <a:cxnSpLocks noChangeShapeType="1"/>
            <a:stCxn id="33891" idx="2"/>
            <a:endCxn id="33906" idx="0"/>
          </p:cNvCxnSpPr>
          <p:nvPr/>
        </p:nvCxnSpPr>
        <p:spPr bwMode="auto">
          <a:xfrm flipH="1">
            <a:off x="5421313" y="4999038"/>
            <a:ext cx="103187" cy="989012"/>
          </a:xfrm>
          <a:prstGeom prst="bentConnector4">
            <a:avLst>
              <a:gd name="adj1" fmla="val 36921"/>
              <a:gd name="adj2" fmla="val 5136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59" name="AutoShape 190"/>
          <p:cNvCxnSpPr>
            <a:cxnSpLocks noChangeShapeType="1"/>
            <a:stCxn id="33914" idx="2"/>
            <a:endCxn id="33921" idx="0"/>
          </p:cNvCxnSpPr>
          <p:nvPr/>
        </p:nvCxnSpPr>
        <p:spPr bwMode="auto">
          <a:xfrm flipH="1">
            <a:off x="6732588" y="4999038"/>
            <a:ext cx="15875" cy="992187"/>
          </a:xfrm>
          <a:prstGeom prst="bentConnector4">
            <a:avLst>
              <a:gd name="adj1" fmla="val -60000"/>
              <a:gd name="adj2" fmla="val 5136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60" name="Rectangle 634"/>
          <p:cNvSpPr>
            <a:spLocks noChangeArrowheads="1"/>
          </p:cNvSpPr>
          <p:nvPr/>
        </p:nvSpPr>
        <p:spPr bwMode="auto">
          <a:xfrm>
            <a:off x="7572375" y="658177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61" name="AutoShape 192"/>
          <p:cNvCxnSpPr>
            <a:cxnSpLocks noChangeShapeType="1"/>
          </p:cNvCxnSpPr>
          <p:nvPr/>
        </p:nvCxnSpPr>
        <p:spPr bwMode="auto">
          <a:xfrm rot="10800000" flipH="1" flipV="1">
            <a:off x="7551738" y="4999038"/>
            <a:ext cx="39687" cy="1609725"/>
          </a:xfrm>
          <a:prstGeom prst="bentConnector3">
            <a:avLst>
              <a:gd name="adj1" fmla="val 9599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62" name="Rectangle 634"/>
          <p:cNvSpPr>
            <a:spLocks noChangeArrowheads="1"/>
          </p:cNvSpPr>
          <p:nvPr/>
        </p:nvSpPr>
        <p:spPr bwMode="auto">
          <a:xfrm>
            <a:off x="3295650" y="495617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3" name="Rectangle 634"/>
          <p:cNvSpPr>
            <a:spLocks noChangeArrowheads="1"/>
          </p:cNvSpPr>
          <p:nvPr/>
        </p:nvSpPr>
        <p:spPr bwMode="auto">
          <a:xfrm>
            <a:off x="3952875" y="4956175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4" name="Rectangle 634"/>
          <p:cNvSpPr>
            <a:spLocks noChangeArrowheads="1"/>
          </p:cNvSpPr>
          <p:nvPr/>
        </p:nvSpPr>
        <p:spPr bwMode="auto">
          <a:xfrm>
            <a:off x="2209800" y="493395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5" name="Rectangle 634"/>
          <p:cNvSpPr>
            <a:spLocks noChangeArrowheads="1"/>
          </p:cNvSpPr>
          <p:nvPr/>
        </p:nvSpPr>
        <p:spPr bwMode="auto">
          <a:xfrm>
            <a:off x="4943475" y="4953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6" name="Rectangle 634"/>
          <p:cNvSpPr>
            <a:spLocks noChangeArrowheads="1"/>
          </p:cNvSpPr>
          <p:nvPr/>
        </p:nvSpPr>
        <p:spPr bwMode="auto">
          <a:xfrm>
            <a:off x="8124825" y="4953000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67" name="Text Box 198"/>
          <p:cNvSpPr txBox="1">
            <a:spLocks noChangeArrowheads="1"/>
          </p:cNvSpPr>
          <p:nvPr/>
        </p:nvSpPr>
        <p:spPr bwMode="auto">
          <a:xfrm>
            <a:off x="8963025" y="5029200"/>
            <a:ext cx="8175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/>
              <a:t>PPS</a:t>
            </a:r>
          </a:p>
        </p:txBody>
      </p:sp>
      <p:pic>
        <p:nvPicPr>
          <p:cNvPr id="33968" name="Picture 199" descr="ANd9GcTK3jYvh5oueHHoQ6O_048zrCMPOtDe7AujghIeyYTMRw3TBEoK9MqcQX0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715625" y="4876800"/>
            <a:ext cx="169545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69" name="Line 208"/>
          <p:cNvSpPr>
            <a:spLocks noChangeShapeType="1"/>
          </p:cNvSpPr>
          <p:nvPr/>
        </p:nvSpPr>
        <p:spPr bwMode="auto">
          <a:xfrm>
            <a:off x="8143875" y="4953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70" name="Line 210"/>
          <p:cNvSpPr>
            <a:spLocks noChangeShapeType="1"/>
          </p:cNvSpPr>
          <p:nvPr/>
        </p:nvSpPr>
        <p:spPr bwMode="auto">
          <a:xfrm>
            <a:off x="8143875" y="5105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1" name="Line 211"/>
          <p:cNvSpPr>
            <a:spLocks noChangeShapeType="1"/>
          </p:cNvSpPr>
          <p:nvPr/>
        </p:nvSpPr>
        <p:spPr bwMode="auto">
          <a:xfrm>
            <a:off x="4981575" y="5181600"/>
            <a:ext cx="571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2" name="Line 212"/>
          <p:cNvSpPr>
            <a:spLocks noChangeShapeType="1"/>
          </p:cNvSpPr>
          <p:nvPr/>
        </p:nvSpPr>
        <p:spPr bwMode="auto">
          <a:xfrm>
            <a:off x="3981450" y="5276850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3" name="Line 213"/>
          <p:cNvSpPr>
            <a:spLocks noChangeShapeType="1"/>
          </p:cNvSpPr>
          <p:nvPr/>
        </p:nvSpPr>
        <p:spPr bwMode="auto">
          <a:xfrm>
            <a:off x="3324225" y="5362575"/>
            <a:ext cx="7413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4" name="Line 214"/>
          <p:cNvSpPr>
            <a:spLocks noChangeShapeType="1"/>
          </p:cNvSpPr>
          <p:nvPr/>
        </p:nvSpPr>
        <p:spPr bwMode="auto">
          <a:xfrm>
            <a:off x="2243138" y="5438775"/>
            <a:ext cx="8493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75" name="Line 215"/>
          <p:cNvSpPr>
            <a:spLocks noChangeShapeType="1"/>
          </p:cNvSpPr>
          <p:nvPr/>
        </p:nvSpPr>
        <p:spPr bwMode="auto">
          <a:xfrm>
            <a:off x="497205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76" name="Line 218"/>
          <p:cNvSpPr>
            <a:spLocks noChangeShapeType="1"/>
          </p:cNvSpPr>
          <p:nvPr/>
        </p:nvSpPr>
        <p:spPr bwMode="auto">
          <a:xfrm>
            <a:off x="2238375" y="4991100"/>
            <a:ext cx="0" cy="449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77" name="Line 219"/>
          <p:cNvSpPr>
            <a:spLocks noChangeShapeType="1"/>
          </p:cNvSpPr>
          <p:nvPr/>
        </p:nvSpPr>
        <p:spPr bwMode="auto">
          <a:xfrm>
            <a:off x="7896225" y="67818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78" name="Line 220"/>
          <p:cNvSpPr>
            <a:spLocks noChangeShapeType="1"/>
          </p:cNvSpPr>
          <p:nvPr/>
        </p:nvSpPr>
        <p:spPr bwMode="auto">
          <a:xfrm flipV="1">
            <a:off x="10029825" y="5691188"/>
            <a:ext cx="0" cy="1076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79" name="Line 221"/>
          <p:cNvSpPr>
            <a:spLocks noChangeShapeType="1"/>
          </p:cNvSpPr>
          <p:nvPr/>
        </p:nvSpPr>
        <p:spPr bwMode="auto">
          <a:xfrm>
            <a:off x="10029825" y="5691188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980" name="Line 218"/>
          <p:cNvSpPr>
            <a:spLocks noChangeShapeType="1"/>
          </p:cNvSpPr>
          <p:nvPr/>
        </p:nvSpPr>
        <p:spPr bwMode="auto">
          <a:xfrm>
            <a:off x="3981450" y="502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81" name="Line 219"/>
          <p:cNvSpPr>
            <a:spLocks noChangeShapeType="1"/>
          </p:cNvSpPr>
          <p:nvPr/>
        </p:nvSpPr>
        <p:spPr bwMode="auto">
          <a:xfrm>
            <a:off x="3324225" y="496728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33982" name="AutoShape 220"/>
          <p:cNvCxnSpPr>
            <a:cxnSpLocks noChangeShapeType="1"/>
            <a:stCxn id="33880" idx="2"/>
            <a:endCxn id="33929" idx="0"/>
          </p:cNvCxnSpPr>
          <p:nvPr/>
        </p:nvCxnSpPr>
        <p:spPr bwMode="auto">
          <a:xfrm rot="5400000" flipH="1" flipV="1">
            <a:off x="2766219" y="4106069"/>
            <a:ext cx="42863" cy="962025"/>
          </a:xfrm>
          <a:prstGeom prst="bentConnector5">
            <a:avLst>
              <a:gd name="adj1" fmla="val 99995"/>
              <a:gd name="adj2" fmla="val 491"/>
              <a:gd name="adj3" fmla="val 1774074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pic>
        <p:nvPicPr>
          <p:cNvPr id="33983" name="Picture 1135" descr="F:\maciejgoraj\Conferences\2012\UCA Iug 2012\Logos Participants JPG\omicron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86688" y="6853238"/>
            <a:ext cx="54768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84" name="Rectangle 625"/>
          <p:cNvSpPr>
            <a:spLocks noChangeArrowheads="1"/>
          </p:cNvSpPr>
          <p:nvPr/>
        </p:nvSpPr>
        <p:spPr bwMode="auto">
          <a:xfrm flipV="1">
            <a:off x="795338" y="4086225"/>
            <a:ext cx="768350" cy="315118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3985" name="Rectangle 625"/>
          <p:cNvSpPr>
            <a:spLocks noChangeArrowheads="1"/>
          </p:cNvSpPr>
          <p:nvPr/>
        </p:nvSpPr>
        <p:spPr bwMode="auto">
          <a:xfrm flipV="1">
            <a:off x="1050925" y="4573588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86" name="Text Box 638"/>
          <p:cNvSpPr txBox="1">
            <a:spLocks noChangeArrowheads="1"/>
          </p:cNvSpPr>
          <p:nvPr/>
        </p:nvSpPr>
        <p:spPr bwMode="auto">
          <a:xfrm>
            <a:off x="1085850" y="4641850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3987" name="Diamond 966"/>
          <p:cNvSpPr>
            <a:spLocks noChangeArrowheads="1"/>
          </p:cNvSpPr>
          <p:nvPr/>
        </p:nvSpPr>
        <p:spPr bwMode="auto">
          <a:xfrm>
            <a:off x="1168400" y="463073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3988" name="Rectangle 633"/>
          <p:cNvSpPr>
            <a:spLocks noChangeArrowheads="1"/>
          </p:cNvSpPr>
          <p:nvPr/>
        </p:nvSpPr>
        <p:spPr bwMode="auto">
          <a:xfrm>
            <a:off x="1271588" y="455295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3989" name="Rectangle 634"/>
          <p:cNvSpPr>
            <a:spLocks noChangeArrowheads="1"/>
          </p:cNvSpPr>
          <p:nvPr/>
        </p:nvSpPr>
        <p:spPr bwMode="auto">
          <a:xfrm>
            <a:off x="1127125" y="455295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3990" name="Elbow Connector 967"/>
          <p:cNvCxnSpPr>
            <a:cxnSpLocks noChangeShapeType="1"/>
            <a:stCxn id="33987" idx="1"/>
            <a:endCxn id="33989" idx="2"/>
          </p:cNvCxnSpPr>
          <p:nvPr/>
        </p:nvCxnSpPr>
        <p:spPr bwMode="auto">
          <a:xfrm rot="10800000">
            <a:off x="1154113" y="460692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3991" name="Elbow Connector 968"/>
          <p:cNvCxnSpPr>
            <a:cxnSpLocks noChangeShapeType="1"/>
            <a:stCxn id="33987" idx="3"/>
            <a:endCxn id="33988" idx="2"/>
          </p:cNvCxnSpPr>
          <p:nvPr/>
        </p:nvCxnSpPr>
        <p:spPr bwMode="auto">
          <a:xfrm flipV="1">
            <a:off x="1263650" y="460692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3992" name="Rectangle 634"/>
          <p:cNvSpPr>
            <a:spLocks noChangeArrowheads="1"/>
          </p:cNvSpPr>
          <p:nvPr/>
        </p:nvSpPr>
        <p:spPr bwMode="auto">
          <a:xfrm>
            <a:off x="1201738" y="4932363"/>
            <a:ext cx="53975" cy="53975"/>
          </a:xfrm>
          <a:prstGeom prst="rect">
            <a:avLst/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pic>
        <p:nvPicPr>
          <p:cNvPr id="33993" name="irc_mi" descr="http://www.ucaiug.org/logos/flexibilis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95313" y="7362825"/>
            <a:ext cx="9715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94" name="Line 230"/>
          <p:cNvSpPr>
            <a:spLocks noChangeShapeType="1"/>
          </p:cNvSpPr>
          <p:nvPr/>
        </p:nvSpPr>
        <p:spPr bwMode="auto">
          <a:xfrm flipH="1">
            <a:off x="1219200" y="5562600"/>
            <a:ext cx="944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95" name="Line 232"/>
          <p:cNvSpPr>
            <a:spLocks noChangeShapeType="1"/>
          </p:cNvSpPr>
          <p:nvPr/>
        </p:nvSpPr>
        <p:spPr bwMode="auto">
          <a:xfrm>
            <a:off x="1219200" y="4953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33996" name="AutoShape 236"/>
          <p:cNvCxnSpPr>
            <a:cxnSpLocks noChangeShapeType="1"/>
            <a:stCxn id="33881" idx="1"/>
            <a:endCxn id="33988" idx="0"/>
          </p:cNvCxnSpPr>
          <p:nvPr/>
        </p:nvCxnSpPr>
        <p:spPr bwMode="auto">
          <a:xfrm rot="10800000">
            <a:off x="1298575" y="4552950"/>
            <a:ext cx="836613" cy="28575"/>
          </a:xfrm>
          <a:prstGeom prst="bentConnector4">
            <a:avLst>
              <a:gd name="adj1" fmla="val -569"/>
              <a:gd name="adj2" fmla="val 2666667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  <p:cxnSp>
        <p:nvCxnSpPr>
          <p:cNvPr id="33997" name="AutoShape 237"/>
          <p:cNvCxnSpPr>
            <a:cxnSpLocks noChangeShapeType="1"/>
            <a:stCxn id="33954" idx="3"/>
            <a:endCxn id="33989" idx="1"/>
          </p:cNvCxnSpPr>
          <p:nvPr/>
        </p:nvCxnSpPr>
        <p:spPr bwMode="auto">
          <a:xfrm flipH="1" flipV="1">
            <a:off x="1127125" y="4579938"/>
            <a:ext cx="8413750" cy="19050"/>
          </a:xfrm>
          <a:prstGeom prst="bentConnector5">
            <a:avLst>
              <a:gd name="adj1" fmla="val -2718"/>
              <a:gd name="adj2" fmla="val 11466667"/>
              <a:gd name="adj3" fmla="val 99810"/>
            </a:avLst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 txBox="1">
            <a:spLocks/>
          </p:cNvSpPr>
          <p:nvPr/>
        </p:nvSpPr>
        <p:spPr bwMode="auto">
          <a:xfrm>
            <a:off x="2373313" y="4763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 anchor="ctr"/>
          <a:lstStyle/>
          <a:p>
            <a:pPr algn="ctr"/>
            <a:r>
              <a:rPr lang="en-US" sz="2400">
                <a:latin typeface="Calibri" pitchFamily="34" charset="0"/>
              </a:rPr>
              <a:t>#3#</a:t>
            </a:r>
            <a:r>
              <a:rPr lang="en-US"/>
              <a:t> Optional 1G HSR IEEE1588 P2P test</a:t>
            </a:r>
          </a:p>
        </p:txBody>
      </p:sp>
      <p:pic>
        <p:nvPicPr>
          <p:cNvPr id="35842" name="Picture 1141" descr="F:\maciejgoraj\Conferences\2012\UCA Iug 2012\Logos Participants JPG\Siemen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6346825"/>
            <a:ext cx="1143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5334000" y="3048000"/>
            <a:ext cx="10223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2" rIns="91423" bIns="45712"/>
          <a:lstStyle/>
          <a:p>
            <a:r>
              <a:rPr lang="en-US" sz="1200" b="1">
                <a:solidFill>
                  <a:srgbClr val="000000"/>
                </a:solidFill>
              </a:rPr>
              <a:t>HSR RING </a:t>
            </a:r>
          </a:p>
          <a:p>
            <a:r>
              <a:rPr lang="en-US" sz="1200" b="1">
                <a:solidFill>
                  <a:srgbClr val="000000"/>
                </a:solidFill>
              </a:rPr>
              <a:t>1Gbps </a:t>
            </a:r>
            <a:r>
              <a:rPr lang="en-US" sz="1200" b="1">
                <a:solidFill>
                  <a:srgbClr val="FF0000"/>
                </a:solidFill>
              </a:rPr>
              <a:t>copper</a:t>
            </a:r>
          </a:p>
        </p:txBody>
      </p:sp>
      <p:pic>
        <p:nvPicPr>
          <p:cNvPr id="35844" name="Picture 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6248400"/>
            <a:ext cx="1222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625"/>
          <p:cNvSpPr>
            <a:spLocks noChangeArrowheads="1"/>
          </p:cNvSpPr>
          <p:nvPr/>
        </p:nvSpPr>
        <p:spPr bwMode="auto">
          <a:xfrm flipV="1">
            <a:off x="4283075" y="4087813"/>
            <a:ext cx="838200" cy="2008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46" name="Rectangle 625"/>
          <p:cNvSpPr>
            <a:spLocks noChangeArrowheads="1"/>
          </p:cNvSpPr>
          <p:nvPr/>
        </p:nvSpPr>
        <p:spPr bwMode="auto">
          <a:xfrm flipV="1">
            <a:off x="5410200" y="4087813"/>
            <a:ext cx="2286000" cy="2008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47" name="Rectangle 625"/>
          <p:cNvSpPr>
            <a:spLocks noChangeArrowheads="1"/>
          </p:cNvSpPr>
          <p:nvPr/>
        </p:nvSpPr>
        <p:spPr bwMode="auto">
          <a:xfrm flipV="1">
            <a:off x="452120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48" name="Text Box 638"/>
          <p:cNvSpPr txBox="1">
            <a:spLocks noChangeArrowheads="1"/>
          </p:cNvSpPr>
          <p:nvPr/>
        </p:nvSpPr>
        <p:spPr bwMode="auto">
          <a:xfrm>
            <a:off x="455612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5849" name="Diamond 966"/>
          <p:cNvSpPr>
            <a:spLocks noChangeArrowheads="1"/>
          </p:cNvSpPr>
          <p:nvPr/>
        </p:nvSpPr>
        <p:spPr bwMode="auto">
          <a:xfrm>
            <a:off x="463867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50" name="Rectangle 633"/>
          <p:cNvSpPr>
            <a:spLocks noChangeArrowheads="1"/>
          </p:cNvSpPr>
          <p:nvPr/>
        </p:nvSpPr>
        <p:spPr bwMode="auto">
          <a:xfrm>
            <a:off x="474186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51" name="Rectangle 634"/>
          <p:cNvSpPr>
            <a:spLocks noChangeArrowheads="1"/>
          </p:cNvSpPr>
          <p:nvPr/>
        </p:nvSpPr>
        <p:spPr bwMode="auto">
          <a:xfrm>
            <a:off x="459740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5852" name="Elbow Connector 967"/>
          <p:cNvCxnSpPr>
            <a:cxnSpLocks noChangeShapeType="1"/>
            <a:stCxn id="35849" idx="1"/>
            <a:endCxn id="35851" idx="2"/>
          </p:cNvCxnSpPr>
          <p:nvPr/>
        </p:nvCxnSpPr>
        <p:spPr bwMode="auto">
          <a:xfrm rot="10800000">
            <a:off x="462438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53" name="Elbow Connector 968"/>
          <p:cNvCxnSpPr>
            <a:cxnSpLocks noChangeShapeType="1"/>
            <a:stCxn id="35849" idx="3"/>
            <a:endCxn id="35850" idx="2"/>
          </p:cNvCxnSpPr>
          <p:nvPr/>
        </p:nvCxnSpPr>
        <p:spPr bwMode="auto">
          <a:xfrm flipV="1">
            <a:off x="473392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5854" name="Rectangle 625"/>
          <p:cNvSpPr>
            <a:spLocks noChangeArrowheads="1"/>
          </p:cNvSpPr>
          <p:nvPr/>
        </p:nvSpPr>
        <p:spPr bwMode="auto">
          <a:xfrm flipV="1">
            <a:off x="5715000" y="4589463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55" name="Text Box 638"/>
          <p:cNvSpPr txBox="1">
            <a:spLocks noChangeArrowheads="1"/>
          </p:cNvSpPr>
          <p:nvPr/>
        </p:nvSpPr>
        <p:spPr bwMode="auto">
          <a:xfrm>
            <a:off x="5819775" y="4648200"/>
            <a:ext cx="420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5856" name="Diamond 966"/>
          <p:cNvSpPr>
            <a:spLocks noChangeArrowheads="1"/>
          </p:cNvSpPr>
          <p:nvPr/>
        </p:nvSpPr>
        <p:spPr bwMode="auto">
          <a:xfrm>
            <a:off x="5862638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5857" name="Elbow Connector 967"/>
          <p:cNvCxnSpPr>
            <a:cxnSpLocks noChangeShapeType="1"/>
            <a:stCxn id="35856" idx="1"/>
            <a:endCxn id="35860" idx="2"/>
          </p:cNvCxnSpPr>
          <p:nvPr/>
        </p:nvCxnSpPr>
        <p:spPr bwMode="auto">
          <a:xfrm rot="10800000">
            <a:off x="5848350" y="4622800"/>
            <a:ext cx="14288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58" name="Elbow Connector 968"/>
          <p:cNvCxnSpPr>
            <a:cxnSpLocks noChangeShapeType="1"/>
            <a:stCxn id="35856" idx="3"/>
            <a:endCxn id="35859" idx="2"/>
          </p:cNvCxnSpPr>
          <p:nvPr/>
        </p:nvCxnSpPr>
        <p:spPr bwMode="auto">
          <a:xfrm flipV="1">
            <a:off x="5957888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5859" name="Rectangle 633"/>
          <p:cNvSpPr>
            <a:spLocks noChangeArrowheads="1"/>
          </p:cNvSpPr>
          <p:nvPr/>
        </p:nvSpPr>
        <p:spPr bwMode="auto">
          <a:xfrm>
            <a:off x="5965825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60" name="Rectangle 634"/>
          <p:cNvSpPr>
            <a:spLocks noChangeArrowheads="1"/>
          </p:cNvSpPr>
          <p:nvPr/>
        </p:nvSpPr>
        <p:spPr bwMode="auto">
          <a:xfrm>
            <a:off x="5821363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61" name="Rectangle 363"/>
          <p:cNvSpPr>
            <a:spLocks noChangeArrowheads="1"/>
          </p:cNvSpPr>
          <p:nvPr/>
        </p:nvSpPr>
        <p:spPr bwMode="auto">
          <a:xfrm rot="-5400000">
            <a:off x="5884863" y="4968875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62" name="Rectangle 625"/>
          <p:cNvSpPr>
            <a:spLocks noChangeArrowheads="1"/>
          </p:cNvSpPr>
          <p:nvPr/>
        </p:nvSpPr>
        <p:spPr bwMode="auto">
          <a:xfrm flipV="1">
            <a:off x="6407150" y="458946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63" name="Text Box 638"/>
          <p:cNvSpPr txBox="1">
            <a:spLocks noChangeArrowheads="1"/>
          </p:cNvSpPr>
          <p:nvPr/>
        </p:nvSpPr>
        <p:spPr bwMode="auto">
          <a:xfrm>
            <a:off x="6442075" y="465772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5864" name="Diamond 966"/>
          <p:cNvSpPr>
            <a:spLocks noChangeArrowheads="1"/>
          </p:cNvSpPr>
          <p:nvPr/>
        </p:nvSpPr>
        <p:spPr bwMode="auto">
          <a:xfrm>
            <a:off x="6524625" y="464661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65" name="Rectangle 633"/>
          <p:cNvSpPr>
            <a:spLocks noChangeArrowheads="1"/>
          </p:cNvSpPr>
          <p:nvPr/>
        </p:nvSpPr>
        <p:spPr bwMode="auto">
          <a:xfrm>
            <a:off x="6627813" y="456882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66" name="Rectangle 634"/>
          <p:cNvSpPr>
            <a:spLocks noChangeArrowheads="1"/>
          </p:cNvSpPr>
          <p:nvPr/>
        </p:nvSpPr>
        <p:spPr bwMode="auto">
          <a:xfrm>
            <a:off x="6483350" y="456882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5867" name="Elbow Connector 967"/>
          <p:cNvCxnSpPr>
            <a:cxnSpLocks noChangeShapeType="1"/>
            <a:stCxn id="35864" idx="1"/>
            <a:endCxn id="35866" idx="2"/>
          </p:cNvCxnSpPr>
          <p:nvPr/>
        </p:nvCxnSpPr>
        <p:spPr bwMode="auto">
          <a:xfrm rot="10800000">
            <a:off x="6510338" y="462280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68" name="Elbow Connector 968"/>
          <p:cNvCxnSpPr>
            <a:cxnSpLocks noChangeShapeType="1"/>
            <a:stCxn id="35864" idx="3"/>
            <a:endCxn id="35865" idx="2"/>
          </p:cNvCxnSpPr>
          <p:nvPr/>
        </p:nvCxnSpPr>
        <p:spPr bwMode="auto">
          <a:xfrm flipV="1">
            <a:off x="6619875" y="462280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780" name="1779 Conector recto"/>
          <p:cNvCxnSpPr>
            <a:stCxn id="35856" idx="2"/>
            <a:endCxn id="35861" idx="3"/>
          </p:cNvCxnSpPr>
          <p:nvPr/>
        </p:nvCxnSpPr>
        <p:spPr>
          <a:xfrm>
            <a:off x="5910263" y="4686300"/>
            <a:ext cx="1587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70" name="AutoShape 57"/>
          <p:cNvCxnSpPr>
            <a:cxnSpLocks noChangeShapeType="1"/>
            <a:stCxn id="35859" idx="0"/>
            <a:endCxn id="35866" idx="3"/>
          </p:cNvCxnSpPr>
          <p:nvPr/>
        </p:nvCxnSpPr>
        <p:spPr bwMode="auto">
          <a:xfrm rot="5400000" flipV="1">
            <a:off x="6251575" y="4310063"/>
            <a:ext cx="26988" cy="544512"/>
          </a:xfrm>
          <a:prstGeom prst="bentConnector4">
            <a:avLst>
              <a:gd name="adj1" fmla="val -847060"/>
              <a:gd name="adj2" fmla="val 965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35871" name="Text Box 638"/>
          <p:cNvSpPr txBox="1">
            <a:spLocks noChangeArrowheads="1"/>
          </p:cNvSpPr>
          <p:nvPr/>
        </p:nvSpPr>
        <p:spPr bwMode="auto">
          <a:xfrm>
            <a:off x="5638800" y="571182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1588 Master </a:t>
            </a:r>
          </a:p>
        </p:txBody>
      </p:sp>
      <p:pic>
        <p:nvPicPr>
          <p:cNvPr id="35872" name="Picture 59" descr="ANd9GcTK3jYvh5oueHHoQ6O_048zrCMPOtDe7AujghIeyYTMRw3TBEoK9MqcQX0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53550" y="4900613"/>
            <a:ext cx="169545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873" name="AutoShape 60"/>
          <p:cNvCxnSpPr>
            <a:cxnSpLocks noChangeShapeType="1"/>
            <a:stCxn id="35850" idx="0"/>
            <a:endCxn id="35860" idx="0"/>
          </p:cNvCxnSpPr>
          <p:nvPr/>
        </p:nvCxnSpPr>
        <p:spPr bwMode="auto">
          <a:xfrm rot="5400000" flipV="1">
            <a:off x="5307806" y="4029869"/>
            <a:ext cx="1588" cy="1079500"/>
          </a:xfrm>
          <a:prstGeom prst="bentConnector3">
            <a:avLst>
              <a:gd name="adj1" fmla="val -46800014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35874" name="Line 62"/>
          <p:cNvSpPr>
            <a:spLocks noChangeShapeType="1"/>
          </p:cNvSpPr>
          <p:nvPr/>
        </p:nvSpPr>
        <p:spPr bwMode="auto">
          <a:xfrm>
            <a:off x="5905500" y="501015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5" name="Line 63"/>
          <p:cNvSpPr>
            <a:spLocks noChangeShapeType="1"/>
          </p:cNvSpPr>
          <p:nvPr/>
        </p:nvSpPr>
        <p:spPr bwMode="auto">
          <a:xfrm>
            <a:off x="6553200" y="4991100"/>
            <a:ext cx="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6" name="Line 64"/>
          <p:cNvSpPr>
            <a:spLocks noChangeShapeType="1"/>
          </p:cNvSpPr>
          <p:nvPr/>
        </p:nvSpPr>
        <p:spPr bwMode="auto">
          <a:xfrm>
            <a:off x="6553200" y="5181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5877" name="Line 65"/>
          <p:cNvSpPr>
            <a:spLocks noChangeShapeType="1"/>
          </p:cNvSpPr>
          <p:nvPr/>
        </p:nvSpPr>
        <p:spPr bwMode="auto">
          <a:xfrm flipH="1">
            <a:off x="4724400" y="5257800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8" name="Line 72"/>
          <p:cNvSpPr>
            <a:spLocks noChangeShapeType="1"/>
          </p:cNvSpPr>
          <p:nvPr/>
        </p:nvSpPr>
        <p:spPr bwMode="auto">
          <a:xfrm flipV="1">
            <a:off x="4724400" y="49625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79" name="Text Box 73"/>
          <p:cNvSpPr txBox="1">
            <a:spLocks noChangeArrowheads="1"/>
          </p:cNvSpPr>
          <p:nvPr/>
        </p:nvSpPr>
        <p:spPr bwMode="auto">
          <a:xfrm>
            <a:off x="8326438" y="5105400"/>
            <a:ext cx="8175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s-ES"/>
              <a:t>PPS</a:t>
            </a:r>
          </a:p>
        </p:txBody>
      </p:sp>
      <p:sp>
        <p:nvSpPr>
          <p:cNvPr id="35880" name="Rectangle 625"/>
          <p:cNvSpPr>
            <a:spLocks noChangeArrowheads="1"/>
          </p:cNvSpPr>
          <p:nvPr/>
        </p:nvSpPr>
        <p:spPr bwMode="auto">
          <a:xfrm flipV="1">
            <a:off x="6942138" y="4592638"/>
            <a:ext cx="457200" cy="39211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81" name="Text Box 638"/>
          <p:cNvSpPr txBox="1">
            <a:spLocks noChangeArrowheads="1"/>
          </p:cNvSpPr>
          <p:nvPr/>
        </p:nvSpPr>
        <p:spPr bwMode="auto">
          <a:xfrm>
            <a:off x="7046913" y="4651375"/>
            <a:ext cx="42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HSR RBox </a:t>
            </a:r>
          </a:p>
        </p:txBody>
      </p:sp>
      <p:sp>
        <p:nvSpPr>
          <p:cNvPr id="35882" name="Diamond 966"/>
          <p:cNvSpPr>
            <a:spLocks noChangeArrowheads="1"/>
          </p:cNvSpPr>
          <p:nvPr/>
        </p:nvSpPr>
        <p:spPr bwMode="auto">
          <a:xfrm>
            <a:off x="7089775" y="4649788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cxnSp>
        <p:nvCxnSpPr>
          <p:cNvPr id="35883" name="Elbow Connector 967"/>
          <p:cNvCxnSpPr>
            <a:cxnSpLocks noChangeShapeType="1"/>
            <a:stCxn id="35882" idx="1"/>
            <a:endCxn id="35886" idx="2"/>
          </p:cNvCxnSpPr>
          <p:nvPr/>
        </p:nvCxnSpPr>
        <p:spPr bwMode="auto">
          <a:xfrm rot="10800000">
            <a:off x="7075488" y="4625975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884" name="Elbow Connector 968"/>
          <p:cNvCxnSpPr>
            <a:cxnSpLocks noChangeShapeType="1"/>
            <a:stCxn id="35882" idx="3"/>
            <a:endCxn id="35885" idx="2"/>
          </p:cNvCxnSpPr>
          <p:nvPr/>
        </p:nvCxnSpPr>
        <p:spPr bwMode="auto">
          <a:xfrm flipV="1">
            <a:off x="7185025" y="4625975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5885" name="Rectangle 633"/>
          <p:cNvSpPr>
            <a:spLocks noChangeArrowheads="1"/>
          </p:cNvSpPr>
          <p:nvPr/>
        </p:nvSpPr>
        <p:spPr bwMode="auto">
          <a:xfrm>
            <a:off x="7192963" y="4572000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86" name="Rectangle 634"/>
          <p:cNvSpPr>
            <a:spLocks noChangeArrowheads="1"/>
          </p:cNvSpPr>
          <p:nvPr/>
        </p:nvSpPr>
        <p:spPr bwMode="auto">
          <a:xfrm>
            <a:off x="7048500" y="4572000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887" name="Rectangle 363"/>
          <p:cNvSpPr>
            <a:spLocks noChangeArrowheads="1"/>
          </p:cNvSpPr>
          <p:nvPr/>
        </p:nvSpPr>
        <p:spPr bwMode="auto">
          <a:xfrm rot="-5400000">
            <a:off x="7112000" y="4972050"/>
            <a:ext cx="53975" cy="539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3333FF"/>
            </a:solidFill>
            <a:miter lim="800000"/>
            <a:headEnd/>
            <a:tailEnd/>
          </a:ln>
        </p:spPr>
        <p:txBody>
          <a:bodyPr vert="eaVert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cxnSp>
        <p:nvCxnSpPr>
          <p:cNvPr id="2" name="1779 Conector recto"/>
          <p:cNvCxnSpPr>
            <a:stCxn id="35882" idx="2"/>
            <a:endCxn id="35887" idx="3"/>
          </p:cNvCxnSpPr>
          <p:nvPr/>
        </p:nvCxnSpPr>
        <p:spPr>
          <a:xfrm>
            <a:off x="7137400" y="4689475"/>
            <a:ext cx="1588" cy="282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89" name="Text Box 638"/>
          <p:cNvSpPr txBox="1">
            <a:spLocks noChangeArrowheads="1"/>
          </p:cNvSpPr>
          <p:nvPr/>
        </p:nvSpPr>
        <p:spPr bwMode="auto">
          <a:xfrm>
            <a:off x="6858000" y="5705475"/>
            <a:ext cx="5334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Traffic Generator</a:t>
            </a:r>
          </a:p>
        </p:txBody>
      </p:sp>
      <p:sp>
        <p:nvSpPr>
          <p:cNvPr id="35890" name="Line 84"/>
          <p:cNvSpPr>
            <a:spLocks noChangeShapeType="1"/>
          </p:cNvSpPr>
          <p:nvPr/>
        </p:nvSpPr>
        <p:spPr bwMode="auto">
          <a:xfrm>
            <a:off x="7134225" y="5019675"/>
            <a:ext cx="0" cy="690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35891" name="AutoShape 85"/>
          <p:cNvCxnSpPr>
            <a:cxnSpLocks noChangeShapeType="1"/>
            <a:stCxn id="35865" idx="0"/>
            <a:endCxn id="35886" idx="3"/>
          </p:cNvCxnSpPr>
          <p:nvPr/>
        </p:nvCxnSpPr>
        <p:spPr bwMode="auto">
          <a:xfrm rot="5400000" flipV="1">
            <a:off x="6863556" y="4360069"/>
            <a:ext cx="30163" cy="447675"/>
          </a:xfrm>
          <a:prstGeom prst="bentConnector4">
            <a:avLst>
              <a:gd name="adj1" fmla="val -757894"/>
              <a:gd name="adj2" fmla="val 9609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sp>
        <p:nvSpPr>
          <p:cNvPr id="35892" name="Line 88"/>
          <p:cNvSpPr>
            <a:spLocks noChangeShapeType="1"/>
          </p:cNvSpPr>
          <p:nvPr/>
        </p:nvSpPr>
        <p:spPr bwMode="auto">
          <a:xfrm>
            <a:off x="61722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93" name="Line 89"/>
          <p:cNvSpPr>
            <a:spLocks noChangeShapeType="1"/>
          </p:cNvSpPr>
          <p:nvPr/>
        </p:nvSpPr>
        <p:spPr bwMode="auto">
          <a:xfrm flipV="1">
            <a:off x="6400800" y="5553075"/>
            <a:ext cx="0" cy="31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894" name="Line 90"/>
          <p:cNvSpPr>
            <a:spLocks noChangeShapeType="1"/>
          </p:cNvSpPr>
          <p:nvPr/>
        </p:nvSpPr>
        <p:spPr bwMode="auto">
          <a:xfrm>
            <a:off x="6400800" y="555307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5895" name="Rectangle 625"/>
          <p:cNvSpPr>
            <a:spLocks noChangeArrowheads="1"/>
          </p:cNvSpPr>
          <p:nvPr/>
        </p:nvSpPr>
        <p:spPr bwMode="auto">
          <a:xfrm flipV="1">
            <a:off x="3276600" y="4081463"/>
            <a:ext cx="838200" cy="20081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1200">
              <a:latin typeface="Calibri" pitchFamily="34" charset="0"/>
            </a:endParaRPr>
          </a:p>
        </p:txBody>
      </p:sp>
      <p:sp>
        <p:nvSpPr>
          <p:cNvPr id="35896" name="Rectangle 625"/>
          <p:cNvSpPr>
            <a:spLocks noChangeArrowheads="1"/>
          </p:cNvSpPr>
          <p:nvPr/>
        </p:nvSpPr>
        <p:spPr bwMode="auto">
          <a:xfrm flipV="1">
            <a:off x="3514725" y="4583113"/>
            <a:ext cx="341313" cy="3937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97" name="Text Box 638"/>
          <p:cNvSpPr txBox="1">
            <a:spLocks noChangeArrowheads="1"/>
          </p:cNvSpPr>
          <p:nvPr/>
        </p:nvSpPr>
        <p:spPr bwMode="auto">
          <a:xfrm>
            <a:off x="3549650" y="4651375"/>
            <a:ext cx="277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4" tIns="45712" rIns="35994" bIns="45712" anchor="ctr"/>
          <a:lstStyle/>
          <a:p>
            <a:pPr algn="ctr" eaLnBrk="0" hangingPunct="0"/>
            <a:r>
              <a:rPr lang="en-GB" sz="700">
                <a:cs typeface="Arial" charset="0"/>
              </a:rPr>
              <a:t>DAN IED</a:t>
            </a:r>
          </a:p>
        </p:txBody>
      </p:sp>
      <p:sp>
        <p:nvSpPr>
          <p:cNvPr id="35898" name="Diamond 966"/>
          <p:cNvSpPr>
            <a:spLocks noChangeArrowheads="1"/>
          </p:cNvSpPr>
          <p:nvPr/>
        </p:nvSpPr>
        <p:spPr bwMode="auto">
          <a:xfrm>
            <a:off x="3632200" y="4640263"/>
            <a:ext cx="95250" cy="39687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endParaRPr lang="es-ES" sz="800">
              <a:latin typeface="Calibri" pitchFamily="34" charset="0"/>
            </a:endParaRPr>
          </a:p>
        </p:txBody>
      </p:sp>
      <p:sp>
        <p:nvSpPr>
          <p:cNvPr id="35899" name="Rectangle 633"/>
          <p:cNvSpPr>
            <a:spLocks noChangeArrowheads="1"/>
          </p:cNvSpPr>
          <p:nvPr/>
        </p:nvSpPr>
        <p:spPr bwMode="auto">
          <a:xfrm>
            <a:off x="3735388" y="4562475"/>
            <a:ext cx="53975" cy="539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sp>
        <p:nvSpPr>
          <p:cNvPr id="35900" name="Rectangle 634"/>
          <p:cNvSpPr>
            <a:spLocks noChangeArrowheads="1"/>
          </p:cNvSpPr>
          <p:nvPr/>
        </p:nvSpPr>
        <p:spPr bwMode="auto">
          <a:xfrm>
            <a:off x="3590925" y="4562475"/>
            <a:ext cx="53975" cy="53975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eaLnBrk="0" hangingPunct="0"/>
            <a:endParaRPr lang="en-GB" sz="800">
              <a:latin typeface="Calibri" pitchFamily="34" charset="0"/>
            </a:endParaRPr>
          </a:p>
        </p:txBody>
      </p:sp>
      <p:cxnSp>
        <p:nvCxnSpPr>
          <p:cNvPr id="35901" name="Elbow Connector 967"/>
          <p:cNvCxnSpPr>
            <a:cxnSpLocks noChangeShapeType="1"/>
            <a:stCxn id="35898" idx="1"/>
            <a:endCxn id="35900" idx="2"/>
          </p:cNvCxnSpPr>
          <p:nvPr/>
        </p:nvCxnSpPr>
        <p:spPr bwMode="auto">
          <a:xfrm rot="10800000">
            <a:off x="3617913" y="4616450"/>
            <a:ext cx="14287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5902" name="Elbow Connector 968"/>
          <p:cNvCxnSpPr>
            <a:cxnSpLocks noChangeShapeType="1"/>
            <a:stCxn id="35898" idx="3"/>
            <a:endCxn id="35899" idx="2"/>
          </p:cNvCxnSpPr>
          <p:nvPr/>
        </p:nvCxnSpPr>
        <p:spPr bwMode="auto">
          <a:xfrm flipV="1">
            <a:off x="3727450" y="4616450"/>
            <a:ext cx="34925" cy="444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pic>
        <p:nvPicPr>
          <p:cNvPr id="35903" name="irc_mi" descr="http://www.ucaiug.org/logos/flexibili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0" y="6257925"/>
            <a:ext cx="11239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04" name="Line 67"/>
          <p:cNvSpPr>
            <a:spLocks noChangeShapeType="1"/>
          </p:cNvSpPr>
          <p:nvPr/>
        </p:nvSpPr>
        <p:spPr bwMode="auto">
          <a:xfrm>
            <a:off x="3657600" y="5410200"/>
            <a:ext cx="563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5905" name="Line 68"/>
          <p:cNvSpPr>
            <a:spLocks noChangeShapeType="1"/>
          </p:cNvSpPr>
          <p:nvPr/>
        </p:nvSpPr>
        <p:spPr bwMode="auto">
          <a:xfrm>
            <a:off x="3657600" y="495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35906" name="AutoShape 69"/>
          <p:cNvCxnSpPr>
            <a:cxnSpLocks noChangeShapeType="1"/>
            <a:stCxn id="35899" idx="3"/>
            <a:endCxn id="35851" idx="0"/>
          </p:cNvCxnSpPr>
          <p:nvPr/>
        </p:nvCxnSpPr>
        <p:spPr bwMode="auto">
          <a:xfrm flipV="1">
            <a:off x="3789363" y="4568825"/>
            <a:ext cx="835025" cy="20638"/>
          </a:xfrm>
          <a:prstGeom prst="bentConnector4">
            <a:avLst>
              <a:gd name="adj1" fmla="val -4185"/>
              <a:gd name="adj2" fmla="val 3723074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35907" name="AutoShape 70"/>
          <p:cNvCxnSpPr>
            <a:cxnSpLocks noChangeShapeType="1"/>
            <a:stCxn id="35885" idx="3"/>
            <a:endCxn id="35900" idx="0"/>
          </p:cNvCxnSpPr>
          <p:nvPr/>
        </p:nvCxnSpPr>
        <p:spPr bwMode="auto">
          <a:xfrm flipH="1" flipV="1">
            <a:off x="3617913" y="4562475"/>
            <a:ext cx="3629025" cy="36513"/>
          </a:xfrm>
          <a:prstGeom prst="bentConnector4">
            <a:avLst>
              <a:gd name="adj1" fmla="val 130"/>
              <a:gd name="adj2" fmla="val 4726083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D552155E4FB141A27B4F6D89D1630E" ma:contentTypeVersion="0" ma:contentTypeDescription="Create a new document." ma:contentTypeScope="" ma:versionID="ec2d3d7a5361cf62c7a60073d8b426a2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EE17FBB-1E07-4275-B6FF-49744D264945}"/>
</file>

<file path=customXml/itemProps2.xml><?xml version="1.0" encoding="utf-8"?>
<ds:datastoreItem xmlns:ds="http://schemas.openxmlformats.org/officeDocument/2006/customXml" ds:itemID="{1432D171-AA71-45E2-9DA9-5BE17D61762B}"/>
</file>

<file path=customXml/itemProps3.xml><?xml version="1.0" encoding="utf-8"?>
<ds:datastoreItem xmlns:ds="http://schemas.openxmlformats.org/officeDocument/2006/customXml" ds:itemID="{690223BA-32AC-4075-B50B-0BB3064F4F11}"/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274</Words>
  <Application>Microsoft Office PowerPoint</Application>
  <PresentationFormat>Papel A3 (297 x 420 mm)</PresentationFormat>
  <Paragraphs>134</Paragraphs>
  <Slides>6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Plantilla de diseño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굴림</vt:lpstr>
      <vt:lpstr>Office Theme</vt:lpstr>
      <vt:lpstr>Office Theme</vt:lpstr>
      <vt:lpstr>Image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Maciej Goraj</dc:creator>
  <cp:lastModifiedBy>midirin</cp:lastModifiedBy>
  <cp:revision>76</cp:revision>
  <dcterms:created xsi:type="dcterms:W3CDTF">2012-07-30T22:31:40Z</dcterms:created>
  <dcterms:modified xsi:type="dcterms:W3CDTF">2014-07-02T10:05:50Z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0x01010081D552155E4FB141A27B4F6D89D1630E</vt:lpwstr>
  </property>
</Properties>
</file>