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18" r:id="rId2"/>
    <p:sldId id="320" r:id="rId3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7B909"/>
    <a:srgbClr val="F7941E"/>
    <a:srgbClr val="13B5EA"/>
    <a:srgbClr val="00A94F"/>
    <a:srgbClr val="717073"/>
    <a:srgbClr val="33393A"/>
    <a:srgbClr val="99143C"/>
    <a:srgbClr val="00A5D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8" autoAdjust="0"/>
    <p:restoredTop sz="95544" autoAdjust="0"/>
  </p:normalViewPr>
  <p:slideViewPr>
    <p:cSldViewPr snapToGrid="0" snapToObjects="1">
      <p:cViewPr>
        <p:scale>
          <a:sx n="90" d="100"/>
          <a:sy n="90" d="100"/>
        </p:scale>
        <p:origin x="-2376" y="-10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handoutMaster" Target="handoutMasters/handoutMaster1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D946970-F59E-49BB-8E88-4FE44CCCE124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E02D2FA-4F95-4D58-BF7D-03B95C2198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A8906DF-8B8E-4AB1-AA4C-9E4CAF0C7F0C}" type="datetimeFigureOut">
              <a:rPr lang="fr-FR"/>
              <a:pPr>
                <a:defRPr/>
              </a:pPr>
              <a:t>06/07/2014</a:t>
            </a:fld>
            <a:endParaRPr lang="fr-FR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003B2FA-1B48-4DC2-BEB7-0CEA6F9B919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Geneva" pitchFamily="125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Geneva" pitchFamily="12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Geneva" pitchFamily="12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Geneva" pitchFamily="12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Geneva" pitchFamily="12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_SE_White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315200" y="4479925"/>
            <a:ext cx="138430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52378" y="1309948"/>
            <a:ext cx="4006262" cy="2474652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>
              <a:buNone/>
              <a:defRPr sz="3600">
                <a:solidFill>
                  <a:schemeClr val="bg2"/>
                </a:solidFill>
                <a:latin typeface="SEOptimistLight"/>
                <a:cs typeface="SEOptimistLigh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52378" y="3952874"/>
            <a:ext cx="4006262" cy="827877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>
              <a:buNone/>
              <a:defRPr lang="en-US" sz="1400" kern="1200" baseline="0" dirty="0" smtClean="0">
                <a:solidFill>
                  <a:schemeClr val="accent5"/>
                </a:solidFill>
                <a:latin typeface="SEOptimistLight" charset="0"/>
                <a:ea typeface="ＭＳ Ｐゴシック" charset="0"/>
                <a:cs typeface="SEOptimistLight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_SE_White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7513" y="4706938"/>
            <a:ext cx="930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19570" y="939801"/>
            <a:ext cx="8494420" cy="3767138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1400">
                <a:solidFill>
                  <a:schemeClr val="bg2"/>
                </a:solidFill>
                <a:latin typeface="SEOptimist"/>
                <a:cs typeface="SEOptimist"/>
              </a:defRPr>
            </a:lvl1pPr>
            <a:lvl2pPr marL="0" indent="0">
              <a:buNone/>
              <a:defRPr sz="1400">
                <a:solidFill>
                  <a:schemeClr val="accent5"/>
                </a:solidFill>
                <a:latin typeface="SEOptimistLight"/>
                <a:cs typeface="SEOptimistLight"/>
              </a:defRPr>
            </a:lvl2pPr>
            <a:lvl3pPr marL="228600" indent="-228600">
              <a:buSzPct val="90000"/>
              <a:buFont typeface="Lucida Grande"/>
              <a:buChar char="&gt;"/>
              <a:defRPr sz="1400">
                <a:solidFill>
                  <a:srgbClr val="626469"/>
                </a:solidFill>
                <a:latin typeface="SEOptimistLight"/>
                <a:cs typeface="SEOptimistLight"/>
              </a:defRPr>
            </a:lvl3pPr>
            <a:lvl4pPr marL="457200" indent="-228600">
              <a:buClr>
                <a:schemeClr val="bg1">
                  <a:lumMod val="75000"/>
                </a:schemeClr>
              </a:buClr>
              <a:defRPr sz="1400">
                <a:solidFill>
                  <a:srgbClr val="626469"/>
                </a:solidFill>
                <a:latin typeface="SEOptimistLight"/>
                <a:cs typeface="SEOptimistLight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319570" y="194733"/>
            <a:ext cx="8494420" cy="592668"/>
          </a:xfrm>
          <a:prstGeom prst="rect">
            <a:avLst/>
          </a:prstGeom>
        </p:spPr>
        <p:txBody>
          <a:bodyPr vert="horz" anchor="t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2"/>
                </a:solidFill>
                <a:latin typeface="SEOptimistLight"/>
                <a:cs typeface="SEOptimistLight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400">
                <a:solidFill>
                  <a:schemeClr val="bg2"/>
                </a:solidFill>
                <a:latin typeface="SEOptimist"/>
                <a:cs typeface="SEOptimist"/>
              </a:defRPr>
            </a:lvl2pPr>
            <a:lvl3pPr marL="228600" indent="-22860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 typeface="Lucida Grande"/>
              <a:buChar char="&gt;"/>
              <a:defRPr sz="1400" baseline="0">
                <a:solidFill>
                  <a:schemeClr val="bg2"/>
                </a:solidFill>
                <a:latin typeface="SEOptimist"/>
                <a:cs typeface="SEOptimist"/>
              </a:defRPr>
            </a:lvl3pPr>
            <a:lvl4pPr marL="0" indent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4pPr>
            <a:lvl5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/66 - Content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_SE_White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7513" y="4706938"/>
            <a:ext cx="930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328416" y="0"/>
            <a:ext cx="5485574" cy="51435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400">
                <a:solidFill>
                  <a:schemeClr val="bg2"/>
                </a:solidFill>
                <a:latin typeface="SEOptimist"/>
                <a:cs typeface="SEOptimist"/>
              </a:defRPr>
            </a:lvl1pPr>
            <a:lvl2pPr marL="0" indent="0">
              <a:buNone/>
              <a:defRPr sz="1400">
                <a:solidFill>
                  <a:schemeClr val="accent5"/>
                </a:solidFill>
                <a:latin typeface="SEOptimistLight"/>
                <a:cs typeface="SEOptimistLight"/>
              </a:defRPr>
            </a:lvl2pPr>
            <a:lvl3pPr marL="228600" indent="-228600">
              <a:buSzPct val="90000"/>
              <a:buFont typeface="Lucida Grande"/>
              <a:buChar char="&gt;"/>
              <a:defRPr sz="1400">
                <a:solidFill>
                  <a:srgbClr val="626469"/>
                </a:solidFill>
                <a:latin typeface="SEOptimistLight"/>
                <a:cs typeface="SEOptimistLight"/>
              </a:defRPr>
            </a:lvl3pPr>
            <a:lvl4pPr marL="457200" indent="-228600">
              <a:buClr>
                <a:schemeClr val="bg1">
                  <a:lumMod val="75000"/>
                </a:schemeClr>
              </a:buClr>
              <a:defRPr sz="1400">
                <a:solidFill>
                  <a:srgbClr val="626469"/>
                </a:solidFill>
                <a:latin typeface="SEOptimistLight"/>
                <a:cs typeface="SEOptimistLight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319570" y="2065395"/>
            <a:ext cx="2736897" cy="101271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2"/>
                </a:solidFill>
                <a:latin typeface="SEOptimistLight"/>
                <a:cs typeface="SEOptimistLight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400">
                <a:solidFill>
                  <a:schemeClr val="bg2"/>
                </a:solidFill>
                <a:latin typeface="SEOptimist"/>
                <a:cs typeface="SEOptimist"/>
              </a:defRPr>
            </a:lvl2pPr>
            <a:lvl3pPr marL="228600" indent="-22860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 typeface="Lucida Grande"/>
              <a:buChar char="&gt;"/>
              <a:defRPr sz="1400" baseline="0">
                <a:solidFill>
                  <a:schemeClr val="bg2"/>
                </a:solidFill>
                <a:latin typeface="SEOptimist"/>
                <a:cs typeface="SEOptimist"/>
              </a:defRPr>
            </a:lvl3pPr>
            <a:lvl4pPr marL="0" indent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4pPr>
            <a:lvl5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 - Gre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Schneider_Electric_REV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4338" y="4705350"/>
            <a:ext cx="9302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319570" y="2065395"/>
            <a:ext cx="3943263" cy="101271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1"/>
                </a:solidFill>
                <a:latin typeface="SEOptimistLight"/>
                <a:cs typeface="SEOptimistLight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2pPr>
            <a:lvl3pPr marL="228600" indent="-228600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Font typeface="Lucida Grande"/>
              <a:buChar char="&gt;"/>
              <a:defRPr sz="1400" baseline="0">
                <a:solidFill>
                  <a:schemeClr val="bg1"/>
                </a:solidFill>
                <a:latin typeface="SEOptimist"/>
                <a:cs typeface="SEOptimist"/>
              </a:defRPr>
            </a:lvl3pPr>
            <a:lvl4pPr marL="0" indent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4pPr>
            <a:lvl5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573588" y="0"/>
            <a:ext cx="4570412" cy="5143500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 smtClean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3588" y="3869267"/>
            <a:ext cx="4570412" cy="1274233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txBody>
          <a:bodyPr vert="horz" tIns="91440" rIns="1280160" bIns="91440" anchor="t" anchorCtr="0"/>
          <a:lstStyle>
            <a:lvl1pPr marL="274320" indent="0">
              <a:spcBef>
                <a:spcPts val="300"/>
              </a:spcBef>
              <a:spcAft>
                <a:spcPts val="300"/>
              </a:spcAft>
              <a:buNone/>
              <a:defRPr lang="en-US" sz="1200" i="1" kern="1200" dirty="0" smtClean="0">
                <a:solidFill>
                  <a:schemeClr val="bg1"/>
                </a:solidFill>
                <a:latin typeface="SEOptimistLight" charset="0"/>
                <a:ea typeface="ＭＳ Ｐゴシック" charset="0"/>
                <a:cs typeface="SEOptimistLight" charset="0"/>
              </a:defRPr>
            </a:lvl1pPr>
            <a:lvl2pPr marL="274320" indent="0">
              <a:spcBef>
                <a:spcPts val="300"/>
              </a:spcBef>
              <a:spcAft>
                <a:spcPts val="300"/>
              </a:spcAft>
              <a:buNone/>
              <a:defRPr lang="en-US" sz="1200" i="1" kern="1200" dirty="0" smtClean="0">
                <a:solidFill>
                  <a:schemeClr val="bg1"/>
                </a:solidFill>
                <a:latin typeface="SEOptimistLight" charset="0"/>
                <a:ea typeface="ＭＳ Ｐゴシック" charset="0"/>
                <a:cs typeface="SEOptimistLight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 -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Schneider_Electric_REV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4338" y="4705350"/>
            <a:ext cx="9302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573588" y="0"/>
            <a:ext cx="4570412" cy="5143500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3588" y="3869267"/>
            <a:ext cx="4570412" cy="1274233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txBody>
          <a:bodyPr vert="horz" tIns="91440" rIns="1280160" bIns="91440" anchor="t" anchorCtr="0"/>
          <a:lstStyle>
            <a:lvl1pPr marL="274320" indent="0">
              <a:spcBef>
                <a:spcPts val="300"/>
              </a:spcBef>
              <a:spcAft>
                <a:spcPts val="300"/>
              </a:spcAft>
              <a:buNone/>
              <a:defRPr lang="en-US" sz="1200" i="1" kern="1200" dirty="0" smtClean="0">
                <a:solidFill>
                  <a:schemeClr val="bg1"/>
                </a:solidFill>
                <a:latin typeface="SEOptimistLight" charset="0"/>
                <a:ea typeface="ＭＳ Ｐゴシック" charset="0"/>
                <a:cs typeface="SEOptimistLight" charset="0"/>
              </a:defRPr>
            </a:lvl1pPr>
            <a:lvl2pPr marL="274320" indent="0">
              <a:spcBef>
                <a:spcPts val="300"/>
              </a:spcBef>
              <a:spcAft>
                <a:spcPts val="300"/>
              </a:spcAft>
              <a:buNone/>
              <a:defRPr lang="en-US" sz="1200" i="1" kern="1200" dirty="0" smtClean="0">
                <a:solidFill>
                  <a:schemeClr val="bg1"/>
                </a:solidFill>
                <a:latin typeface="SEOptimistLight" charset="0"/>
                <a:ea typeface="ＭＳ Ｐゴシック" charset="0"/>
                <a:cs typeface="SEOptimistLight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319570" y="2065395"/>
            <a:ext cx="3943263" cy="101271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1"/>
                </a:solidFill>
                <a:latin typeface="SEOptimistLight"/>
                <a:cs typeface="SEOptimistLight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2pPr>
            <a:lvl3pPr marL="228600" indent="-228600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Font typeface="Lucida Grande"/>
              <a:buChar char="&gt;"/>
              <a:defRPr sz="1400" baseline="0">
                <a:solidFill>
                  <a:schemeClr val="bg1"/>
                </a:solidFill>
                <a:latin typeface="SEOptimist"/>
                <a:cs typeface="SEOptimist"/>
              </a:defRPr>
            </a:lvl3pPr>
            <a:lvl4pPr marL="0" indent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4pPr>
            <a:lvl5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 - Gra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Schneider_Electric_REV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4338" y="4705350"/>
            <a:ext cx="9302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573588" y="0"/>
            <a:ext cx="4570412" cy="5143500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3588" y="3869267"/>
            <a:ext cx="4570412" cy="1274233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txBody>
          <a:bodyPr vert="horz" tIns="91440" rIns="1280160" bIns="91440" anchor="t" anchorCtr="0"/>
          <a:lstStyle>
            <a:lvl1pPr marL="274320" indent="0">
              <a:spcBef>
                <a:spcPts val="300"/>
              </a:spcBef>
              <a:spcAft>
                <a:spcPts val="300"/>
              </a:spcAft>
              <a:buNone/>
              <a:defRPr lang="en-US" sz="1200" i="1" kern="1200" dirty="0" smtClean="0">
                <a:solidFill>
                  <a:schemeClr val="bg1"/>
                </a:solidFill>
                <a:latin typeface="SEOptimistLight" charset="0"/>
                <a:ea typeface="ＭＳ Ｐゴシック" charset="0"/>
                <a:cs typeface="SEOptimistLight" charset="0"/>
              </a:defRPr>
            </a:lvl1pPr>
            <a:lvl2pPr marL="274320" indent="0">
              <a:spcBef>
                <a:spcPts val="300"/>
              </a:spcBef>
              <a:spcAft>
                <a:spcPts val="300"/>
              </a:spcAft>
              <a:buNone/>
              <a:defRPr lang="en-US" sz="1200" i="1" kern="1200" dirty="0" smtClean="0">
                <a:solidFill>
                  <a:schemeClr val="bg1"/>
                </a:solidFill>
                <a:latin typeface="SEOptimistLight" charset="0"/>
                <a:ea typeface="ＭＳ Ｐゴシック" charset="0"/>
                <a:cs typeface="SEOptimistLight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319570" y="2065395"/>
            <a:ext cx="3943263" cy="101271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1"/>
                </a:solidFill>
                <a:latin typeface="SEOptimistLight"/>
                <a:cs typeface="SEOptimistLight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2pPr>
            <a:lvl3pPr marL="228600" indent="-228600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Font typeface="Lucida Grande"/>
              <a:buChar char="&gt;"/>
              <a:defRPr sz="1400" baseline="0">
                <a:solidFill>
                  <a:schemeClr val="bg1"/>
                </a:solidFill>
                <a:latin typeface="SEOptimist"/>
                <a:cs typeface="SEOptimist"/>
              </a:defRPr>
            </a:lvl3pPr>
            <a:lvl4pPr marL="0" indent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4pPr>
            <a:lvl5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400">
                <a:solidFill>
                  <a:schemeClr val="bg1"/>
                </a:solidFill>
                <a:latin typeface="SEOptimist"/>
                <a:cs typeface="SEOptimis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Gre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chneider_Electric_REV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4338" y="4705350"/>
            <a:ext cx="9302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329156" y="1078992"/>
            <a:ext cx="8485688" cy="3748677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 dirty="0" smtClean="0"/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319570" y="1"/>
            <a:ext cx="8495274" cy="914399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1"/>
                </a:solidFill>
                <a:latin typeface="SEOptimistLight"/>
                <a:cs typeface="SEOptimistLight"/>
              </a:defRPr>
            </a:lvl1pPr>
            <a:lvl2pPr marL="0" indent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2pPr>
            <a:lvl3pPr marL="0" indent="0" algn="ctr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 baseline="0">
                <a:solidFill>
                  <a:schemeClr val="bg1"/>
                </a:solidFill>
                <a:latin typeface="SEOptimistLight"/>
                <a:cs typeface="SEOptimistLight"/>
              </a:defRPr>
            </a:lvl3pPr>
            <a:lvl4pPr marL="0" indent="0" algn="ctr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4pPr>
            <a:lvl5pPr marL="0" indent="0" algn="ctr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>
                <a:solidFill>
                  <a:schemeClr val="bg1"/>
                </a:solidFill>
                <a:latin typeface="SEOptimistLight"/>
                <a:cs typeface="SEOptimist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Gra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chneider_Electric_REV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4338" y="4705350"/>
            <a:ext cx="9302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329156" y="1078992"/>
            <a:ext cx="8485688" cy="3748677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 dirty="0" smtClean="0"/>
          </a:p>
        </p:txBody>
      </p:sp>
      <p:sp>
        <p:nvSpPr>
          <p:cNvPr id="5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319570" y="1"/>
            <a:ext cx="8495274" cy="914399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1"/>
                </a:solidFill>
                <a:latin typeface="SEOptimistLight"/>
                <a:cs typeface="SEOptimistLight"/>
              </a:defRPr>
            </a:lvl1pPr>
            <a:lvl2pPr marL="0" indent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2pPr>
            <a:lvl3pPr marL="0" indent="0" algn="ctr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 baseline="0">
                <a:solidFill>
                  <a:schemeClr val="bg1"/>
                </a:solidFill>
                <a:latin typeface="SEOptimistLight"/>
                <a:cs typeface="SEOptimistLight"/>
              </a:defRPr>
            </a:lvl3pPr>
            <a:lvl4pPr marL="0" indent="0" algn="ctr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4pPr>
            <a:lvl5pPr marL="0" indent="0" algn="ctr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>
                <a:solidFill>
                  <a:schemeClr val="bg1"/>
                </a:solidFill>
                <a:latin typeface="SEOptimistLight"/>
                <a:cs typeface="SEOptimist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Full_Bleed_Phot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chneider_Electric_REV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4338" y="4705350"/>
            <a:ext cx="9302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rgbClr val="808080">
                <a:alpha val="50000"/>
              </a:srgbClr>
            </a:outerShdw>
          </a:effectLst>
        </p:spPr>
      </p:pic>
      <p:sp>
        <p:nvSpPr>
          <p:cNvPr id="3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499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 dirty="0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Logo_SE_White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7513" y="4706938"/>
            <a:ext cx="930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211667" y="2000016"/>
            <a:ext cx="8711080" cy="93245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2"/>
                </a:solidFill>
                <a:latin typeface="SEOptimistBlack"/>
                <a:cs typeface="SEOptimistBlack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 baseline="0">
                <a:solidFill>
                  <a:schemeClr val="bg1"/>
                </a:solidFill>
                <a:latin typeface="SEOptimistLight"/>
                <a:cs typeface="SEOptimistLight"/>
              </a:defRPr>
            </a:lvl3pPr>
            <a:lvl4pPr marL="0" indent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4pPr>
            <a:lvl5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>
                <a:solidFill>
                  <a:schemeClr val="bg1"/>
                </a:solidFill>
                <a:latin typeface="SEOptimistLight"/>
                <a:cs typeface="SEOptimist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re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chneider_Electric_REV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4338" y="4705350"/>
            <a:ext cx="9302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211667" y="2000016"/>
            <a:ext cx="8711080" cy="93245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1"/>
                </a:solidFill>
                <a:latin typeface="SEOptimistBlack"/>
                <a:cs typeface="SEOptimistBlack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 baseline="0">
                <a:solidFill>
                  <a:schemeClr val="bg1"/>
                </a:solidFill>
                <a:latin typeface="SEOptimistLight"/>
                <a:cs typeface="SEOptimistLight"/>
              </a:defRPr>
            </a:lvl3pPr>
            <a:lvl4pPr marL="0" indent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4pPr>
            <a:lvl5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>
                <a:solidFill>
                  <a:schemeClr val="bg1"/>
                </a:solidFill>
                <a:latin typeface="SEOptimistLight"/>
                <a:cs typeface="SEOptimist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13B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chneider_Electric_REV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4338" y="4705350"/>
            <a:ext cx="9302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211667" y="2000016"/>
            <a:ext cx="8711080" cy="93245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1"/>
                </a:solidFill>
                <a:latin typeface="SEOptimistBlack"/>
                <a:cs typeface="SEOptimistBlack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 baseline="0">
                <a:solidFill>
                  <a:schemeClr val="bg1"/>
                </a:solidFill>
                <a:latin typeface="SEOptimistLight"/>
                <a:cs typeface="SEOptimistLight"/>
              </a:defRPr>
            </a:lvl3pPr>
            <a:lvl4pPr marL="0" indent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4pPr>
            <a:lvl5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>
                <a:solidFill>
                  <a:schemeClr val="bg1"/>
                </a:solidFill>
                <a:latin typeface="SEOptimistLight"/>
                <a:cs typeface="SEOptimist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ra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chneider_Electric_REV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34338" y="4705350"/>
            <a:ext cx="9302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211667" y="2000016"/>
            <a:ext cx="8711080" cy="93245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Tx/>
              <a:buNone/>
              <a:defRPr sz="2400" baseline="0">
                <a:solidFill>
                  <a:schemeClr val="bg1"/>
                </a:solidFill>
                <a:latin typeface="SEOptimistBlack"/>
                <a:cs typeface="SEOptimistBlack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 baseline="0">
                <a:solidFill>
                  <a:schemeClr val="bg1"/>
                </a:solidFill>
                <a:latin typeface="SEOptimistLight"/>
                <a:cs typeface="SEOptimistLight"/>
              </a:defRPr>
            </a:lvl3pPr>
            <a:lvl4pPr marL="0" indent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1300">
                <a:solidFill>
                  <a:schemeClr val="bg1"/>
                </a:solidFill>
                <a:latin typeface="SEOptimistBlack"/>
                <a:cs typeface="SEOptimistBlack"/>
              </a:defRPr>
            </a:lvl4pPr>
            <a:lvl5pPr marL="0" indent="0">
              <a:lnSpc>
                <a:spcPct val="100000"/>
              </a:lnSpc>
              <a:spcBef>
                <a:spcPts val="300"/>
              </a:spcBef>
              <a:spcAft>
                <a:spcPts val="400"/>
              </a:spcAft>
              <a:buFontTx/>
              <a:buNone/>
              <a:defRPr sz="1300">
                <a:solidFill>
                  <a:schemeClr val="bg1"/>
                </a:solidFill>
                <a:latin typeface="SEOptimistLight"/>
                <a:cs typeface="SEOptimist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703" r:id="rId1"/>
    <p:sldLayoutId id="2147484704" r:id="rId2"/>
    <p:sldLayoutId id="2147484705" r:id="rId3"/>
    <p:sldLayoutId id="2147484706" r:id="rId4"/>
    <p:sldLayoutId id="2147484707" r:id="rId5"/>
    <p:sldLayoutId id="2147484708" r:id="rId6"/>
    <p:sldLayoutId id="2147484709" r:id="rId7"/>
    <p:sldLayoutId id="2147484710" r:id="rId8"/>
    <p:sldLayoutId id="2147484711" r:id="rId9"/>
    <p:sldLayoutId id="2147484712" r:id="rId10"/>
    <p:sldLayoutId id="2147484713" r:id="rId11"/>
    <p:sldLayoutId id="2147484714" r:id="rId12"/>
    <p:sldLayoutId id="2147484715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3588" y="0"/>
            <a:ext cx="4570412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387" name="Text Placeholder 2"/>
          <p:cNvSpPr>
            <a:spLocks noGrp="1"/>
          </p:cNvSpPr>
          <p:nvPr>
            <p:ph type="body" sz="quarter" idx="14"/>
          </p:nvPr>
        </p:nvSpPr>
        <p:spPr bwMode="auto">
          <a:xfrm>
            <a:off x="5807946" y="3879850"/>
            <a:ext cx="3350341" cy="1273175"/>
          </a:xfrm>
          <a:solidFill>
            <a:schemeClr val="tx1">
              <a:alpha val="59999"/>
            </a:schemeClr>
          </a:solidFill>
          <a:ln>
            <a:miter lim="800000"/>
            <a:headEnd/>
            <a:tailEnd/>
          </a:ln>
        </p:spPr>
        <p:txBody>
          <a:bodyPr wrap="square" lIns="91440" numCol="1" compatLnSpc="1">
            <a:prstTxWarp prst="textNoShape">
              <a:avLst/>
            </a:prstTxWarp>
          </a:bodyPr>
          <a:lstStyle/>
          <a:p>
            <a:pPr marL="273050"/>
            <a:r>
              <a:rPr lang="en-GB" sz="2800" i="0" dirty="0" smtClean="0">
                <a:latin typeface="SEOptimistBlack" pitchFamily="50" charset="0"/>
                <a:ea typeface="ＭＳ Ｐゴシック" pitchFamily="34" charset="-128"/>
              </a:rPr>
              <a:t>MiCOM </a:t>
            </a:r>
            <a:r>
              <a:rPr lang="en-GB" sz="1400" i="0" dirty="0" smtClean="0">
                <a:latin typeface="SEOptimistBlack" pitchFamily="50" charset="0"/>
                <a:ea typeface="ＭＳ Ｐゴシック" pitchFamily="34" charset="-128"/>
              </a:rPr>
              <a:t>Secured </a:t>
            </a:r>
            <a:r>
              <a:rPr lang="en-GB" sz="1400" i="0" dirty="0">
                <a:latin typeface="SEOptimistBlack" pitchFamily="50" charset="0"/>
                <a:ea typeface="ＭＳ Ｐゴシック" pitchFamily="34" charset="-128"/>
              </a:rPr>
              <a:t>by</a:t>
            </a:r>
            <a:endParaRPr sz="2400" i="0" dirty="0">
              <a:latin typeface="SEOptimist" pitchFamily="50" charset="0"/>
              <a:ea typeface="ＭＳ Ｐゴシック" pitchFamily="34" charset="-128"/>
            </a:endParaRPr>
          </a:p>
        </p:txBody>
      </p:sp>
      <p:sp>
        <p:nvSpPr>
          <p:cNvPr id="16388" name="Text Placeholder 1"/>
          <p:cNvSpPr>
            <a:spLocks noGrp="1"/>
          </p:cNvSpPr>
          <p:nvPr>
            <p:ph type="body" sz="quarter" idx="12"/>
          </p:nvPr>
        </p:nvSpPr>
        <p:spPr bwMode="auto">
          <a:xfrm>
            <a:off x="241300" y="1111250"/>
            <a:ext cx="4108450" cy="3308350"/>
          </a:xfrm>
          <a:noFill/>
          <a:ln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Optimist"/>
                <a:ea typeface="ＭＳ Ｐゴシック" pitchFamily="34" charset="-128"/>
              </a:rPr>
              <a:t>MiCOM</a:t>
            </a: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Optimist"/>
                <a:ea typeface="ＭＳ Ｐゴシック" pitchFamily="34" charset="-128"/>
              </a:rPr>
              <a:t> P40: Double the Practicality</a:t>
            </a:r>
            <a:endParaRPr lang="en-GB" sz="2800" dirty="0" smtClean="0">
              <a:latin typeface="SEOptimist"/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endParaRPr lang="en-US" dirty="0" smtClean="0">
              <a:latin typeface="SEOptimistLight" pitchFamily="50" charset="0"/>
              <a:ea typeface="ＭＳ Ｐゴシック" pitchFamily="34" charset="-128"/>
            </a:endParaRPr>
          </a:p>
          <a:p>
            <a:pPr lvl="1">
              <a:spcBef>
                <a:spcPct val="0"/>
              </a:spcBef>
              <a:spcAft>
                <a:spcPct val="0"/>
              </a:spcAft>
            </a:pPr>
            <a:r>
              <a:rPr lang="en-GB" sz="2000" dirty="0" smtClean="0">
                <a:latin typeface="SEOptimist" pitchFamily="50" charset="0"/>
                <a:ea typeface="ＭＳ Ｐゴシック" pitchFamily="34" charset="-128"/>
              </a:rPr>
              <a:t>Double the Interoperability with IEC61850 Ed1 and Ed 2 by setting</a:t>
            </a:r>
          </a:p>
          <a:p>
            <a:pPr lvl="1">
              <a:spcBef>
                <a:spcPct val="0"/>
              </a:spcBef>
              <a:spcAft>
                <a:spcPct val="0"/>
              </a:spcAft>
            </a:pPr>
            <a:endParaRPr lang="en-GB" sz="2000" dirty="0" smtClean="0">
              <a:latin typeface="SEOptimist" pitchFamily="50" charset="0"/>
              <a:ea typeface="ＭＳ Ｐゴシック" pitchFamily="34" charset="-128"/>
            </a:endParaRPr>
          </a:p>
          <a:p>
            <a:pPr lvl="1">
              <a:spcBef>
                <a:spcPct val="0"/>
              </a:spcBef>
              <a:spcAft>
                <a:spcPct val="0"/>
              </a:spcAft>
            </a:pPr>
            <a:r>
              <a:rPr lang="en-GB" sz="2000" dirty="0" smtClean="0">
                <a:latin typeface="SEOptimist" pitchFamily="50" charset="0"/>
                <a:ea typeface="ＭＳ Ｐゴシック" pitchFamily="34" charset="-128"/>
              </a:rPr>
              <a:t>Double the Operational Security with RBAC (IEC 62351-8)</a:t>
            </a:r>
          </a:p>
          <a:p>
            <a:pPr lvl="1">
              <a:spcBef>
                <a:spcPct val="0"/>
              </a:spcBef>
              <a:spcAft>
                <a:spcPct val="0"/>
              </a:spcAft>
            </a:pPr>
            <a:endParaRPr lang="en-GB" sz="2000" dirty="0" smtClean="0">
              <a:latin typeface="SEOptimist" pitchFamily="50" charset="0"/>
              <a:ea typeface="ＭＳ Ｐゴシック" pitchFamily="34" charset="-128"/>
            </a:endParaRPr>
          </a:p>
          <a:p>
            <a:pPr lvl="1">
              <a:spcBef>
                <a:spcPct val="0"/>
              </a:spcBef>
              <a:spcAft>
                <a:spcPct val="0"/>
              </a:spcAft>
            </a:pPr>
            <a:r>
              <a:rPr lang="en-GB" sz="2000" dirty="0" smtClean="0">
                <a:latin typeface="SEOptimist" pitchFamily="50" charset="0"/>
                <a:ea typeface="ＭＳ Ｐゴシック" pitchFamily="34" charset="-128"/>
              </a:rPr>
              <a:t>Double the Availability with HSR &amp; PRP (IEC 62439), dual IP ports</a:t>
            </a:r>
          </a:p>
          <a:p>
            <a:pPr lvl="1">
              <a:spcBef>
                <a:spcPct val="0"/>
              </a:spcBef>
              <a:spcAft>
                <a:spcPct val="0"/>
              </a:spcAft>
            </a:pPr>
            <a:endParaRPr lang="en-GB" dirty="0" smtClean="0">
              <a:latin typeface="SEOptimist" pitchFamily="50" charset="0"/>
              <a:ea typeface="ＭＳ Ｐゴシック" pitchFamily="34" charset="-128"/>
            </a:endParaRPr>
          </a:p>
          <a:p>
            <a:pPr lvl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dirty="0" smtClean="0">
              <a:latin typeface="SEOptimist" pitchFamily="50" charset="0"/>
              <a:ea typeface="ＭＳ Ｐゴシック" pitchFamily="34" charset="-128"/>
            </a:endParaRPr>
          </a:p>
          <a:p>
            <a:pPr lvl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dirty="0" smtClean="0">
              <a:latin typeface="SEOptimist" pitchFamily="50" charset="0"/>
              <a:ea typeface="ＭＳ Ｐゴシック" pitchFamily="34" charset="-128"/>
            </a:endParaRPr>
          </a:p>
        </p:txBody>
      </p:sp>
      <p:pic>
        <p:nvPicPr>
          <p:cNvPr id="5" name="Picture 4" descr="Schneider_Electric_REV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580313" y="4572000"/>
            <a:ext cx="1384300" cy="406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390" name="AutoShape 8" descr="http://beyondessential.com/wp-content/uploads/2013/05/pic3.jpg"/>
          <p:cNvSpPr>
            <a:spLocks noChangeAspect="1" noChangeArrowheads="1"/>
          </p:cNvSpPr>
          <p:nvPr/>
        </p:nvSpPr>
        <p:spPr bwMode="auto">
          <a:xfrm>
            <a:off x="68263" y="-182563"/>
            <a:ext cx="5600700" cy="3333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6391" name="Picture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3588" y="0"/>
            <a:ext cx="4584700" cy="387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SESA166399\Desktop\CIGRE_webbanner_SquareH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3589" y="3879849"/>
            <a:ext cx="1273175" cy="1273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SESA166399\Desktop\uca slide copy_shado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50"/>
            <a:ext cx="9144000" cy="5145050"/>
          </a:xfrm>
          <a:prstGeom prst="rect">
            <a:avLst/>
          </a:prstGeom>
          <a:noFill/>
        </p:spPr>
      </p:pic>
      <p:pic>
        <p:nvPicPr>
          <p:cNvPr id="19" name="Picture 2" descr="C:\Users\SESA166399\Desktop\CIGRE_webbanner_SquareH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0825" y="0"/>
            <a:ext cx="1273175" cy="1273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chneider Electric">
      <a:dk1>
        <a:sysClr val="windowText" lastClr="000000"/>
      </a:dk1>
      <a:lt1>
        <a:sysClr val="window" lastClr="FFFFFF"/>
      </a:lt1>
      <a:dk2>
        <a:srgbClr val="87D200"/>
      </a:dk2>
      <a:lt2>
        <a:srgbClr val="009530"/>
      </a:lt2>
      <a:accent1>
        <a:srgbClr val="FFD100"/>
      </a:accent1>
      <a:accent2>
        <a:srgbClr val="E48900"/>
      </a:accent2>
      <a:accent3>
        <a:srgbClr val="B10043"/>
      </a:accent3>
      <a:accent4>
        <a:srgbClr val="42B4E6"/>
      </a:accent4>
      <a:accent5>
        <a:srgbClr val="626469"/>
      </a:accent5>
      <a:accent6>
        <a:srgbClr val="9FA0A4"/>
      </a:accent6>
      <a:hlink>
        <a:srgbClr val="4FA600"/>
      </a:hlink>
      <a:folHlink>
        <a:srgbClr val="7D7F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8BA2249-EFD0-4783-BFFA-0631D0CFB478}"/>
</file>

<file path=customXml/itemProps2.xml><?xml version="1.0" encoding="utf-8"?>
<ds:datastoreItem xmlns:ds="http://schemas.openxmlformats.org/officeDocument/2006/customXml" ds:itemID="{CD089579-99DF-4B88-BEAD-FA13B53BBB7A}"/>
</file>

<file path=customXml/itemProps3.xml><?xml version="1.0" encoding="utf-8"?>
<ds:datastoreItem xmlns:ds="http://schemas.openxmlformats.org/officeDocument/2006/customXml" ds:itemID="{ED74F161-6B1E-4F65-80ED-0A52E571C52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14495</TotalTime>
  <Words>44</Words>
  <Application>Microsoft Office PowerPoint</Application>
  <PresentationFormat>On-screen Show (16:9)</PresentationFormat>
  <Paragraphs>9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Sapient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Sapient</dc:creator>
  <cp:lastModifiedBy>SESA166452</cp:lastModifiedBy>
  <cp:revision>261</cp:revision>
  <cp:lastPrinted>2013-11-03T19:27:24Z</cp:lastPrinted>
  <dcterms:created xsi:type="dcterms:W3CDTF">2013-07-23T14:20:29Z</dcterms:created>
  <dcterms:modified xsi:type="dcterms:W3CDTF">2014-07-06T15:52:36Z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</Properties>
</file>