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30" r:id="rId5"/>
    <p:sldMasterId id="2147483744" r:id="rId6"/>
  </p:sldMasterIdLst>
  <p:notesMasterIdLst>
    <p:notesMasterId r:id="rId9"/>
  </p:notesMasterIdLst>
  <p:sldIdLst>
    <p:sldId id="326" r:id="rId7"/>
    <p:sldId id="327" r:id="rId8"/>
  </p:sldIdLst>
  <p:sldSz cx="14630400" cy="8229600"/>
  <p:notesSz cx="6858000" cy="9144000"/>
  <p:embeddedFontLst>
    <p:embeddedFont>
      <p:font typeface="Arial Unicode MS" panose="020B0604020202020204" pitchFamily="34" charset="-128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ＭＳ Ｐゴシック" panose="020B0600070205080204" pitchFamily="34" charset="-128"/>
      <p:regular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  <p:embeddedFont>
      <p:font typeface="Microsoft YaHei" panose="020B0503020204020204" pitchFamily="34" charset="-122"/>
      <p:regular r:id="rId20"/>
      <p:bold r:id="rId21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98" y="5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1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750"/>
              </a:spcBef>
              <a:buClrTx/>
              <a:buFontTx/>
              <a:buNone/>
            </a:pPr>
            <a:fld id="{D24D85B5-E9FB-473F-9DBC-95C40C5DF7DB}" type="slidenum">
              <a:rPr lang="en-US" altLang="en-US" smtClean="0">
                <a:solidFill>
                  <a:srgbClr val="42187C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pPr>
                <a:spcBef>
                  <a:spcPts val="750"/>
                </a:spcBef>
                <a:buClrTx/>
                <a:buFontTx/>
                <a:buNone/>
              </a:pPr>
              <a:t>1</a:t>
            </a:fld>
            <a:endParaRPr lang="en-US" altLang="en-US" smtClean="0">
              <a:solidFill>
                <a:srgbClr val="42187C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886200" y="8829675"/>
            <a:ext cx="2963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fontAlgn="base">
              <a:spcBef>
                <a:spcPts val="750"/>
              </a:spcBef>
              <a:spcAft>
                <a:spcPct val="0"/>
              </a:spcAft>
              <a:buClrTx/>
              <a:buFontTx/>
              <a:buNone/>
            </a:pPr>
            <a:fld id="{7F040947-647B-43BB-A8B2-1BAF69C1CFB6}" type="slidenum">
              <a:rPr lang="en-US" altLang="en-US" smtClean="0">
                <a:solidFill>
                  <a:srgbClr val="42187C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 Unicode MS" panose="020B0604020202020204" pitchFamily="34" charset="-128"/>
              </a:rPr>
              <a:pPr algn="r" fontAlgn="base">
                <a:spcBef>
                  <a:spcPts val="75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en-US" smtClean="0">
              <a:solidFill>
                <a:srgbClr val="42187C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 Unicode MS" panose="020B0604020202020204" pitchFamily="34" charset="-128"/>
            </a:endParaRPr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3886200" y="8831263"/>
            <a:ext cx="29670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defTabSz="449263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fontAlgn="base">
              <a:spcBef>
                <a:spcPts val="750"/>
              </a:spcBef>
              <a:spcAft>
                <a:spcPct val="0"/>
              </a:spcAft>
              <a:buClrTx/>
              <a:buFontTx/>
              <a:buNone/>
            </a:pPr>
            <a:fld id="{A86A9CB4-B941-4745-B808-863E0D72C404}" type="slidenum">
              <a:rPr lang="en-US" altLang="en-US" smtClean="0">
                <a:solidFill>
                  <a:srgbClr val="42187C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 Unicode MS" panose="020B0604020202020204" pitchFamily="34" charset="-128"/>
              </a:rPr>
              <a:pPr algn="r" fontAlgn="base">
                <a:spcBef>
                  <a:spcPts val="75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en-US" smtClean="0">
              <a:solidFill>
                <a:srgbClr val="42187C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 Unicode MS" panose="020B0604020202020204" pitchFamily="34" charset="-128"/>
            </a:endParaRPr>
          </a:p>
        </p:txBody>
      </p:sp>
      <p:sp>
        <p:nvSpPr>
          <p:cNvPr id="1536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200" y="704850"/>
            <a:ext cx="6196013" cy="348615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213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86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0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1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1" y="5507356"/>
            <a:ext cx="12618720" cy="1800224"/>
          </a:xfrm>
        </p:spPr>
        <p:txBody>
          <a:bodyPr/>
          <a:lstStyle>
            <a:lvl1pPr marL="0" indent="0">
              <a:buNone/>
              <a:defRPr sz="2880"/>
            </a:lvl1pPr>
            <a:lvl2pPr marL="548640" indent="0">
              <a:buNone/>
              <a:defRPr sz="2400"/>
            </a:lvl2pPr>
            <a:lvl3pPr marL="1097280" indent="0">
              <a:buNone/>
              <a:defRPr sz="216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492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1737360"/>
            <a:ext cx="6390640" cy="5471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2160" y="1737360"/>
            <a:ext cx="6390640" cy="5471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9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381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382" y="2017396"/>
            <a:ext cx="618997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8382" y="3006090"/>
            <a:ext cx="6189979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20461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20461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25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7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616181" y="7743826"/>
            <a:ext cx="1463040" cy="1097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99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382" y="548640"/>
            <a:ext cx="4719320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0461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382" y="2468880"/>
            <a:ext cx="4719320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564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382" y="548640"/>
            <a:ext cx="4719320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20461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382" y="2468880"/>
            <a:ext cx="4719320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117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0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22281" y="165736"/>
            <a:ext cx="3408680" cy="70427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241" y="165736"/>
            <a:ext cx="9982200" cy="70427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14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" y="165736"/>
            <a:ext cx="13634720" cy="14268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496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32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48640" indent="0" algn="ctr">
              <a:buNone/>
              <a:defRPr/>
            </a:lvl2pPr>
            <a:lvl3pPr marL="1097280" indent="0" algn="ctr">
              <a:buNone/>
              <a:defRPr/>
            </a:lvl3pPr>
            <a:lvl4pPr marL="1645920" indent="0" algn="ctr">
              <a:buNone/>
              <a:defRPr/>
            </a:lvl4pPr>
            <a:lvl5pPr marL="2194560" indent="0" algn="ctr">
              <a:buNone/>
              <a:defRPr/>
            </a:lvl5pPr>
            <a:lvl6pPr marL="2743200" indent="0" algn="ctr">
              <a:buNone/>
              <a:defRPr/>
            </a:lvl6pPr>
            <a:lvl7pPr marL="3291840" indent="0" algn="ctr">
              <a:buNone/>
              <a:defRPr/>
            </a:lvl7pPr>
            <a:lvl8pPr marL="3840480" indent="0" algn="ctr">
              <a:buNone/>
              <a:defRPr/>
            </a:lvl8pPr>
            <a:lvl9pPr marL="43891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53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956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/>
            </a:lvl1pPr>
            <a:lvl2pPr marL="548640" indent="0">
              <a:buNone/>
              <a:defRPr sz="2160"/>
            </a:lvl2pPr>
            <a:lvl3pPr marL="1097280" indent="0">
              <a:buNone/>
              <a:defRPr sz="1920"/>
            </a:lvl3pPr>
            <a:lvl4pPr marL="1645920" indent="0">
              <a:buNone/>
              <a:defRPr sz="1680"/>
            </a:lvl4pPr>
            <a:lvl5pPr marL="2194560" indent="0">
              <a:buNone/>
              <a:defRPr sz="1680"/>
            </a:lvl5pPr>
            <a:lvl6pPr marL="2743200" indent="0">
              <a:buNone/>
              <a:defRPr sz="1680"/>
            </a:lvl6pPr>
            <a:lvl7pPr marL="3291840" indent="0">
              <a:buNone/>
              <a:defRPr sz="1680"/>
            </a:lvl7pPr>
            <a:lvl8pPr marL="3840480" indent="0">
              <a:buNone/>
              <a:defRPr sz="1680"/>
            </a:lvl8pPr>
            <a:lvl9pPr marL="4389120" indent="0">
              <a:buNone/>
              <a:defRPr sz="16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5680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1737360"/>
            <a:ext cx="6393181" cy="5476876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4702" y="1737360"/>
            <a:ext cx="6395720" cy="5476876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32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85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2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6962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982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704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11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29902" y="173356"/>
            <a:ext cx="3408680" cy="7040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240" y="173356"/>
            <a:ext cx="9989821" cy="7040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1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96240" y="165736"/>
            <a:ext cx="13634720" cy="142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Klik om de opmaak van de titeltekst te bewerken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7680" y="1737360"/>
            <a:ext cx="13025120" cy="5471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Klik om de opmaak van de overzichtstekst te bewerken</a:t>
            </a:r>
          </a:p>
          <a:p>
            <a:pPr lvl="1"/>
            <a:r>
              <a:rPr lang="en-GB" altLang="en-US" smtClean="0"/>
              <a:t>Tweede overzichtsniveau</a:t>
            </a:r>
          </a:p>
          <a:p>
            <a:pPr lvl="2"/>
            <a:r>
              <a:rPr lang="en-GB" altLang="en-US" smtClean="0"/>
              <a:t>Derde overzichtsniveau</a:t>
            </a:r>
          </a:p>
          <a:p>
            <a:pPr lvl="3"/>
            <a:r>
              <a:rPr lang="en-GB" altLang="en-US" smtClean="0"/>
              <a:t>Vierde overzichtsniveau</a:t>
            </a:r>
          </a:p>
          <a:p>
            <a:pPr lvl="4"/>
            <a:r>
              <a:rPr lang="en-GB" altLang="en-US" smtClean="0"/>
              <a:t>Vijfde overzichtsniveau</a:t>
            </a:r>
          </a:p>
          <a:p>
            <a:pPr lvl="4"/>
            <a:r>
              <a:rPr lang="en-GB" altLang="en-US" smtClean="0"/>
              <a:t>Zesde overzichtsniveau</a:t>
            </a:r>
          </a:p>
          <a:p>
            <a:pPr lvl="4"/>
            <a:r>
              <a:rPr lang="en-GB" altLang="en-US" smtClean="0"/>
              <a:t>Zevende overzichtsniveau</a:t>
            </a:r>
          </a:p>
          <a:p>
            <a:pPr lvl="4"/>
            <a:r>
              <a:rPr lang="en-GB" altLang="en-US" smtClean="0"/>
              <a:t>Achtste overzichtsniveau</a:t>
            </a:r>
          </a:p>
          <a:p>
            <a:pPr lvl="4"/>
            <a:r>
              <a:rPr lang="en-GB" altLang="en-US" smtClean="0"/>
              <a:t>Negende overzichtsniveau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0" y="3810"/>
            <a:ext cx="14630400" cy="299086"/>
          </a:xfrm>
          <a:prstGeom prst="rect">
            <a:avLst/>
          </a:prstGeom>
          <a:solidFill>
            <a:srgbClr val="5E8A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 smtClean="0">
              <a:solidFill>
                <a:srgbClr val="FFFFFF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9293862" y="7621"/>
            <a:ext cx="5336539" cy="28575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 smtClean="0">
              <a:solidFill>
                <a:srgbClr val="FFFFFF"/>
              </a:solidFill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241" y="7315200"/>
            <a:ext cx="3571240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72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 kern="1200">
          <a:solidFill>
            <a:srgbClr val="000090"/>
          </a:solidFill>
          <a:latin typeface="+mj-lt"/>
          <a:ea typeface="+mj-ea"/>
          <a:cs typeface="+mj-cs"/>
        </a:defRPr>
      </a:lvl1pPr>
      <a:lvl2pPr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2pPr>
      <a:lvl3pPr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3pPr>
      <a:lvl4pPr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4pPr>
      <a:lvl5pPr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5pPr>
      <a:lvl6pPr marL="3017520" indent="-274320"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6pPr>
      <a:lvl7pPr marL="3566160" indent="-274320"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7pPr>
      <a:lvl8pPr marL="4114800" indent="-274320"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8pPr>
      <a:lvl9pPr marL="4663440" indent="-274320" algn="l" defTabSz="53911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panose="020B0604030504040204" pitchFamily="34" charset="0"/>
          <a:ea typeface="Microsoft YaHei" panose="020B0503020204020204" pitchFamily="34" charset="-122"/>
        </a:defRPr>
      </a:lvl9pPr>
    </p:titleStyle>
    <p:bodyStyle>
      <a:lvl1pPr marL="411480" indent="-411480" algn="l" defTabSz="539116" rtl="0" eaLnBrk="0" fontAlgn="base" hangingPunct="0">
        <a:spcBef>
          <a:spcPts val="72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000090"/>
          </a:solidFill>
          <a:latin typeface="+mn-lt"/>
          <a:ea typeface="+mn-ea"/>
          <a:cs typeface="+mn-cs"/>
        </a:defRPr>
      </a:lvl1pPr>
      <a:lvl2pPr marL="891540" indent="-342900" algn="l" defTabSz="539116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90"/>
          </a:solidFill>
          <a:latin typeface="+mn-lt"/>
          <a:ea typeface="+mn-ea"/>
          <a:cs typeface="+mn-cs"/>
        </a:defRPr>
      </a:lvl2pPr>
      <a:lvl3pPr marL="1371600" indent="-274320" algn="l" defTabSz="539116" rtl="0" eaLnBrk="0" fontAlgn="base" hangingPunct="0">
        <a:spcBef>
          <a:spcPts val="54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920" kern="1200">
          <a:solidFill>
            <a:srgbClr val="000090"/>
          </a:solidFill>
          <a:latin typeface="+mn-lt"/>
          <a:ea typeface="+mn-ea"/>
          <a:cs typeface="+mn-cs"/>
        </a:defRPr>
      </a:lvl3pPr>
      <a:lvl4pPr marL="1920240" indent="-274320" algn="l" defTabSz="539116" rtl="0" eaLnBrk="0" fontAlgn="base" hangingPunct="0">
        <a:spcBef>
          <a:spcPts val="54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90"/>
          </a:solidFill>
          <a:latin typeface="+mn-lt"/>
          <a:ea typeface="+mn-ea"/>
          <a:cs typeface="+mn-cs"/>
        </a:defRPr>
      </a:lvl4pPr>
      <a:lvl5pPr marL="2468880" indent="-274320" algn="l" defTabSz="539116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920" kern="1200">
          <a:solidFill>
            <a:srgbClr val="000090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96241" y="173356"/>
            <a:ext cx="13642341" cy="142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7681" y="1737360"/>
            <a:ext cx="13032741" cy="547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3810"/>
            <a:ext cx="14630400" cy="299086"/>
          </a:xfrm>
          <a:prstGeom prst="rect">
            <a:avLst/>
          </a:prstGeom>
          <a:solidFill>
            <a:srgbClr val="5E8A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54864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9293862" y="7621"/>
            <a:ext cx="5336539" cy="28575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54864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30" name="Picture 7" descr="new_logo_met_energy_big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241" y="7315200"/>
            <a:ext cx="35712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33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+mj-lt"/>
          <a:ea typeface="+mj-ea"/>
          <a:cs typeface="+mj-cs"/>
        </a:defRPr>
      </a:lvl1pPr>
      <a:lvl2pPr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charset="0"/>
          <a:ea typeface="Microsoft YaHei" charset="0"/>
          <a:cs typeface="Microsoft YaHei" charset="0"/>
        </a:defRPr>
      </a:lvl2pPr>
      <a:lvl3pPr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charset="0"/>
          <a:ea typeface="Microsoft YaHei" charset="0"/>
          <a:cs typeface="Microsoft YaHei" charset="0"/>
        </a:defRPr>
      </a:lvl3pPr>
      <a:lvl4pPr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charset="0"/>
          <a:ea typeface="Microsoft YaHei" charset="0"/>
          <a:cs typeface="Microsoft YaHei" charset="0"/>
        </a:defRPr>
      </a:lvl4pPr>
      <a:lvl5pPr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320" b="1">
          <a:solidFill>
            <a:srgbClr val="000090"/>
          </a:solidFill>
          <a:latin typeface="Verdana" charset="0"/>
          <a:ea typeface="Microsoft YaHei" charset="0"/>
          <a:cs typeface="Microsoft YaHei" charset="0"/>
        </a:defRPr>
      </a:lvl5pPr>
      <a:lvl6pPr marL="3017520" indent="-274320"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320">
          <a:solidFill>
            <a:srgbClr val="333399"/>
          </a:solidFill>
          <a:latin typeface="Verdana" charset="0"/>
          <a:ea typeface="Microsoft YaHei" charset="0"/>
          <a:cs typeface="Microsoft YaHei" charset="0"/>
        </a:defRPr>
      </a:lvl6pPr>
      <a:lvl7pPr marL="3566160" indent="-274320"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320">
          <a:solidFill>
            <a:srgbClr val="333399"/>
          </a:solidFill>
          <a:latin typeface="Verdana" charset="0"/>
          <a:ea typeface="Microsoft YaHei" charset="0"/>
          <a:cs typeface="Microsoft YaHei" charset="0"/>
        </a:defRPr>
      </a:lvl7pPr>
      <a:lvl8pPr marL="4114800" indent="-274320"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320">
          <a:solidFill>
            <a:srgbClr val="333399"/>
          </a:solidFill>
          <a:latin typeface="Verdana" charset="0"/>
          <a:ea typeface="Microsoft YaHei" charset="0"/>
          <a:cs typeface="Microsoft YaHei" charset="0"/>
        </a:defRPr>
      </a:lvl8pPr>
      <a:lvl9pPr marL="4663440" indent="-274320" algn="l" defTabSz="54864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320">
          <a:solidFill>
            <a:srgbClr val="333399"/>
          </a:solidFill>
          <a:latin typeface="Verdana" charset="0"/>
          <a:ea typeface="Microsoft YaHei" charset="0"/>
          <a:cs typeface="Microsoft YaHei" charset="0"/>
        </a:defRPr>
      </a:lvl9pPr>
    </p:titleStyle>
    <p:bodyStyle>
      <a:lvl1pPr marL="411480" indent="-411480" algn="l" defTabSz="548640" rtl="0" eaLnBrk="0" fontAlgn="base" hangingPunct="0">
        <a:spcBef>
          <a:spcPts val="720"/>
        </a:spcBef>
        <a:spcAft>
          <a:spcPct val="0"/>
        </a:spcAft>
        <a:buClr>
          <a:srgbClr val="000090"/>
        </a:buClr>
        <a:buSzPct val="100000"/>
        <a:buFont typeface="Wingdings" panose="05000000000000000000" pitchFamily="2" charset="2"/>
        <a:buChar char="§"/>
        <a:defRPr sz="2400" b="1">
          <a:solidFill>
            <a:srgbClr val="000090"/>
          </a:solidFill>
          <a:latin typeface="+mn-lt"/>
          <a:ea typeface="+mn-ea"/>
          <a:cs typeface="+mn-cs"/>
        </a:defRPr>
      </a:lvl1pPr>
      <a:lvl2pPr marL="891540" indent="-342900" algn="l" defTabSz="548640" rtl="0" eaLnBrk="0" fontAlgn="base" hangingPunct="0">
        <a:spcBef>
          <a:spcPts val="600"/>
        </a:spcBef>
        <a:spcAft>
          <a:spcPct val="0"/>
        </a:spcAft>
        <a:buClr>
          <a:srgbClr val="000090"/>
        </a:buClr>
        <a:buSzPct val="100000"/>
        <a:buFont typeface="Arial" panose="020B0604020202020204" pitchFamily="34" charset="0"/>
        <a:buChar char="•"/>
        <a:defRPr sz="1920">
          <a:solidFill>
            <a:srgbClr val="000090"/>
          </a:solidFill>
          <a:latin typeface="+mn-lt"/>
          <a:ea typeface="+mn-ea"/>
          <a:cs typeface="+mn-cs"/>
        </a:defRPr>
      </a:lvl2pPr>
      <a:lvl3pPr marL="1371600" indent="-274320" algn="l" defTabSz="548640" rtl="0" eaLnBrk="0" fontAlgn="base" hangingPunct="0">
        <a:spcBef>
          <a:spcPts val="540"/>
        </a:spcBef>
        <a:spcAft>
          <a:spcPct val="0"/>
        </a:spcAft>
        <a:buClr>
          <a:srgbClr val="000000"/>
        </a:buClr>
        <a:buSzPct val="100000"/>
        <a:buFont typeface="Courier New" panose="02070309020205020404" pitchFamily="49" charset="0"/>
        <a:buChar char="o"/>
        <a:defRPr sz="1920">
          <a:solidFill>
            <a:srgbClr val="000090"/>
          </a:solidFill>
          <a:latin typeface="+mn-lt"/>
          <a:ea typeface="+mn-ea"/>
          <a:cs typeface="+mn-cs"/>
        </a:defRPr>
      </a:lvl3pPr>
      <a:lvl4pPr marL="1920240" indent="-274320" algn="l" defTabSz="548640" rtl="0" eaLnBrk="0" fontAlgn="base" hangingPunct="0">
        <a:spcBef>
          <a:spcPts val="54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400">
          <a:solidFill>
            <a:srgbClr val="000090"/>
          </a:solidFill>
          <a:latin typeface="+mn-lt"/>
          <a:ea typeface="+mn-ea"/>
          <a:cs typeface="+mn-cs"/>
        </a:defRPr>
      </a:lvl4pPr>
      <a:lvl5pPr marL="2468880" indent="-274320" algn="l" defTabSz="548640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1920">
          <a:solidFill>
            <a:srgbClr val="000090"/>
          </a:solidFill>
          <a:latin typeface="+mn-lt"/>
          <a:ea typeface="+mn-ea"/>
          <a:cs typeface="+mn-cs"/>
        </a:defRPr>
      </a:lvl5pPr>
      <a:lvl6pPr marL="3017520" indent="-274320" algn="l" defTabSz="548640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920">
          <a:solidFill>
            <a:srgbClr val="333399"/>
          </a:solidFill>
          <a:latin typeface="+mn-lt"/>
          <a:ea typeface="+mn-ea"/>
          <a:cs typeface="+mn-cs"/>
        </a:defRPr>
      </a:lvl6pPr>
      <a:lvl7pPr marL="3566160" indent="-274320" algn="l" defTabSz="548640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920">
          <a:solidFill>
            <a:srgbClr val="333399"/>
          </a:solidFill>
          <a:latin typeface="+mn-lt"/>
          <a:ea typeface="+mn-ea"/>
          <a:cs typeface="+mn-cs"/>
        </a:defRPr>
      </a:lvl7pPr>
      <a:lvl8pPr marL="4114800" indent="-274320" algn="l" defTabSz="548640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920">
          <a:solidFill>
            <a:srgbClr val="333399"/>
          </a:solidFill>
          <a:latin typeface="+mn-lt"/>
          <a:ea typeface="+mn-ea"/>
          <a:cs typeface="+mn-cs"/>
        </a:defRPr>
      </a:lvl8pPr>
      <a:lvl9pPr marL="4663440" indent="-274320" algn="l" defTabSz="548640" rtl="0" eaLnBrk="0" fontAlgn="base" hangingPunct="0">
        <a:spcBef>
          <a:spcPts val="48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920">
          <a:solidFill>
            <a:srgbClr val="333399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5811232" y="3484246"/>
            <a:ext cx="3197155" cy="432276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53911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880" dirty="0">
              <a:ln w="12700">
                <a:solidFill>
                  <a:srgbClr val="000000"/>
                </a:solidFill>
              </a:ln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53911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880" dirty="0">
              <a:ln w="12700">
                <a:solidFill>
                  <a:srgbClr val="000000"/>
                </a:solidFill>
              </a:ln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53911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GB" sz="2160" dirty="0">
                <a:ln w="12700">
                  <a:solidFill>
                    <a:srgbClr val="000000"/>
                  </a:solidFill>
                </a:ln>
                <a:solidFill>
                  <a:srgbClr val="000000"/>
                </a:solidFill>
                <a:latin typeface="Times New Roman" panose="02020603050405020304" pitchFamily="18" charset="0"/>
              </a:rPr>
              <a:t>Scripti</a:t>
            </a:r>
            <a:r>
              <a:rPr lang="en-GB" sz="2160" dirty="0">
                <a:solidFill>
                  <a:srgbClr val="000000"/>
                </a:solidFill>
                <a:latin typeface="Times New Roman" panose="02020603050405020304" pitchFamily="18" charset="0"/>
              </a:rPr>
              <a:t>ng</a:t>
            </a:r>
          </a:p>
          <a:p>
            <a:pPr defTabSz="53911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GB" sz="2160" dirty="0">
                <a:solidFill>
                  <a:srgbClr val="000000"/>
                </a:solidFill>
                <a:latin typeface="Times New Roman" panose="02020603050405020304" pitchFamily="18" charset="0"/>
              </a:rPr>
              <a:t>environment</a:t>
            </a:r>
          </a:p>
        </p:txBody>
      </p:sp>
      <p:sp>
        <p:nvSpPr>
          <p:cNvPr id="14339" name="Explosion 2 25"/>
          <p:cNvSpPr>
            <a:spLocks noChangeArrowheads="1"/>
          </p:cNvSpPr>
          <p:nvPr/>
        </p:nvSpPr>
        <p:spPr bwMode="auto">
          <a:xfrm>
            <a:off x="7490770" y="6734174"/>
            <a:ext cx="1973580" cy="998220"/>
          </a:xfrm>
          <a:prstGeom prst="irregularSeal2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>
              <a:solidFill>
                <a:srgbClr val="FFFFFF"/>
              </a:solidFill>
            </a:endParaRPr>
          </a:p>
        </p:txBody>
      </p:sp>
      <p:sp>
        <p:nvSpPr>
          <p:cNvPr id="14340" name="Explosion 2 24"/>
          <p:cNvSpPr>
            <a:spLocks noChangeArrowheads="1"/>
          </p:cNvSpPr>
          <p:nvPr/>
        </p:nvSpPr>
        <p:spPr bwMode="auto">
          <a:xfrm>
            <a:off x="3890010" y="6842760"/>
            <a:ext cx="1973580" cy="1000126"/>
          </a:xfrm>
          <a:prstGeom prst="irregularSeal2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>
              <a:solidFill>
                <a:srgbClr val="FFFFFF"/>
              </a:solidFill>
            </a:endParaRPr>
          </a:p>
        </p:txBody>
      </p:sp>
      <p:sp>
        <p:nvSpPr>
          <p:cNvPr id="14341" name="Explosion 2 4"/>
          <p:cNvSpPr>
            <a:spLocks noChangeArrowheads="1"/>
          </p:cNvSpPr>
          <p:nvPr/>
        </p:nvSpPr>
        <p:spPr bwMode="auto">
          <a:xfrm>
            <a:off x="7648884" y="1558291"/>
            <a:ext cx="1973580" cy="1000124"/>
          </a:xfrm>
          <a:prstGeom prst="irregularSeal2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>
              <a:solidFill>
                <a:srgbClr val="FFFFFF"/>
              </a:solidFill>
            </a:endParaRPr>
          </a:p>
        </p:txBody>
      </p:sp>
      <p:sp>
        <p:nvSpPr>
          <p:cNvPr id="2" name="Flowchart: Magnetic Disk 1"/>
          <p:cNvSpPr/>
          <p:nvPr/>
        </p:nvSpPr>
        <p:spPr bwMode="auto">
          <a:xfrm>
            <a:off x="1880236" y="5537836"/>
            <a:ext cx="1381124" cy="1621154"/>
          </a:xfrm>
          <a:prstGeom prst="flowChartMagneticDisk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53911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88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3" name="Text Box 1"/>
          <p:cNvSpPr txBox="1">
            <a:spLocks noChangeArrowheads="1"/>
          </p:cNvSpPr>
          <p:nvPr/>
        </p:nvSpPr>
        <p:spPr bwMode="auto">
          <a:xfrm>
            <a:off x="1948816" y="230506"/>
            <a:ext cx="9873614" cy="137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6656" rIns="0" bIns="0" anchor="ctr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9563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  <a:tab pos="8977313" algn="l"/>
                <a:tab pos="9426575" algn="l"/>
                <a:tab pos="9875838" algn="l"/>
                <a:tab pos="10325100" algn="l"/>
                <a:tab pos="10779125" algn="l"/>
                <a:tab pos="1078071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840" dirty="0">
                <a:solidFill>
                  <a:srgbClr val="000080"/>
                </a:solidFill>
              </a:rPr>
              <a:t>Xelas IEC 61850 overview</a:t>
            </a:r>
            <a:endParaRPr lang="en-US" altLang="en-US" sz="3120" b="0" dirty="0">
              <a:solidFill>
                <a:srgbClr val="5E8A18"/>
              </a:solidFill>
            </a:endParaRPr>
          </a:p>
        </p:txBody>
      </p:sp>
      <p:sp>
        <p:nvSpPr>
          <p:cNvPr id="14344" name="AutoShape 2"/>
          <p:cNvSpPr>
            <a:spLocks noChangeArrowheads="1"/>
          </p:cNvSpPr>
          <p:nvPr/>
        </p:nvSpPr>
        <p:spPr bwMode="auto">
          <a:xfrm>
            <a:off x="3354706" y="5991226"/>
            <a:ext cx="3095624" cy="1167764"/>
          </a:xfrm>
          <a:prstGeom prst="roundRect">
            <a:avLst>
              <a:gd name="adj" fmla="val 144"/>
            </a:avLst>
          </a:prstGeom>
          <a:solidFill>
            <a:srgbClr val="99CCFF">
              <a:alpha val="96077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IEC 61850/61400-25-4</a:t>
            </a:r>
          </a:p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CLIENT</a:t>
            </a:r>
          </a:p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ADAPTER</a:t>
            </a:r>
          </a:p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(or SIMULATOR)</a:t>
            </a:r>
          </a:p>
        </p:txBody>
      </p:sp>
      <p:sp>
        <p:nvSpPr>
          <p:cNvPr id="28676" name="AutoShape 3"/>
          <p:cNvSpPr>
            <a:spLocks noChangeArrowheads="1"/>
          </p:cNvSpPr>
          <p:nvPr/>
        </p:nvSpPr>
        <p:spPr bwMode="auto">
          <a:xfrm>
            <a:off x="3388996" y="4444366"/>
            <a:ext cx="2722244" cy="1344930"/>
          </a:xfrm>
          <a:prstGeom prst="flowChartMagneticDisk">
            <a:avLst/>
          </a:prstGeom>
          <a:solidFill>
            <a:schemeClr val="tx1">
              <a:lumMod val="50000"/>
              <a:lumOff val="50000"/>
              <a:alpha val="50195"/>
            </a:schemeClr>
          </a:soli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118800" tIns="83808" rIns="118800" bIns="6480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92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IEC 61850/61400</a:t>
            </a:r>
          </a:p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ACSI DATABASE</a:t>
            </a:r>
          </a:p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SCHEMA</a:t>
            </a:r>
          </a:p>
        </p:txBody>
      </p:sp>
      <p:sp>
        <p:nvSpPr>
          <p:cNvPr id="14346" name="AutoShape 4"/>
          <p:cNvSpPr>
            <a:spLocks noChangeArrowheads="1"/>
          </p:cNvSpPr>
          <p:nvPr/>
        </p:nvSpPr>
        <p:spPr bwMode="auto">
          <a:xfrm>
            <a:off x="2884171" y="3907156"/>
            <a:ext cx="3981450" cy="430530"/>
          </a:xfrm>
          <a:prstGeom prst="roundRect">
            <a:avLst>
              <a:gd name="adj" fmla="val 403"/>
            </a:avLst>
          </a:prstGeom>
          <a:solidFill>
            <a:srgbClr val="FFFF00">
              <a:alpha val="50195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(Glassfish) J2EE Server</a:t>
            </a:r>
          </a:p>
        </p:txBody>
      </p:sp>
      <p:sp>
        <p:nvSpPr>
          <p:cNvPr id="28678" name="AutoShape 5"/>
          <p:cNvSpPr>
            <a:spLocks noChangeArrowheads="1"/>
          </p:cNvSpPr>
          <p:nvPr/>
        </p:nvSpPr>
        <p:spPr bwMode="auto">
          <a:xfrm>
            <a:off x="2884171" y="3514726"/>
            <a:ext cx="3981450" cy="392430"/>
          </a:xfrm>
          <a:prstGeom prst="roundRect">
            <a:avLst>
              <a:gd name="adj" fmla="val 440"/>
            </a:avLst>
          </a:prstGeom>
          <a:solidFill>
            <a:schemeClr val="accent1">
              <a:lumMod val="20000"/>
              <a:lumOff val="80000"/>
              <a:alpha val="50195"/>
            </a:schemeClr>
          </a:soli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18800" tIns="83808" rIns="118800" bIns="64800" anchor="ctr" anchorCtr="1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System process  management </a:t>
            </a:r>
          </a:p>
        </p:txBody>
      </p:sp>
      <p:sp>
        <p:nvSpPr>
          <p:cNvPr id="28679" name="AutoShape 6"/>
          <p:cNvSpPr>
            <a:spLocks noChangeArrowheads="1"/>
          </p:cNvSpPr>
          <p:nvPr/>
        </p:nvSpPr>
        <p:spPr bwMode="auto">
          <a:xfrm>
            <a:off x="4128136" y="2910840"/>
            <a:ext cx="1243964" cy="497206"/>
          </a:xfrm>
          <a:prstGeom prst="roundRect">
            <a:avLst>
              <a:gd name="adj" fmla="val 347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18800" tIns="83808" rIns="118800" bIns="64800" anchor="ctr" anchorCtr="1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539116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92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Browser</a:t>
            </a:r>
          </a:p>
        </p:txBody>
      </p:sp>
      <p:cxnSp>
        <p:nvCxnSpPr>
          <p:cNvPr id="14351" name="AutoShape 7"/>
          <p:cNvCxnSpPr>
            <a:cxnSpLocks noChangeShapeType="1"/>
            <a:endCxn id="28678" idx="1"/>
          </p:cNvCxnSpPr>
          <p:nvPr/>
        </p:nvCxnSpPr>
        <p:spPr bwMode="auto">
          <a:xfrm flipH="1">
            <a:off x="2884170" y="3158491"/>
            <a:ext cx="1243966" cy="552450"/>
          </a:xfrm>
          <a:prstGeom prst="curvedConnector3">
            <a:avLst>
              <a:gd name="adj1" fmla="val 50000"/>
            </a:avLst>
          </a:prstGeom>
          <a:noFill/>
          <a:ln w="9360" cap="sq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4352" name="AutoShape 8"/>
          <p:cNvCxnSpPr>
            <a:cxnSpLocks noChangeShapeType="1"/>
            <a:stCxn id="28676" idx="2"/>
            <a:endCxn id="14346" idx="1"/>
          </p:cNvCxnSpPr>
          <p:nvPr/>
        </p:nvCxnSpPr>
        <p:spPr bwMode="auto">
          <a:xfrm rot="10800000">
            <a:off x="2884170" y="4122421"/>
            <a:ext cx="504826" cy="994410"/>
          </a:xfrm>
          <a:prstGeom prst="curvedConnector3">
            <a:avLst>
              <a:gd name="adj1" fmla="val 154440"/>
            </a:avLst>
          </a:prstGeom>
          <a:noFill/>
          <a:ln w="9360" cap="sq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353" name="AutoShape 9"/>
          <p:cNvSpPr>
            <a:spLocks noChangeArrowheads="1"/>
          </p:cNvSpPr>
          <p:nvPr/>
        </p:nvSpPr>
        <p:spPr bwMode="auto">
          <a:xfrm>
            <a:off x="2070736" y="4804410"/>
            <a:ext cx="1190624" cy="1051560"/>
          </a:xfrm>
          <a:prstGeom prst="roundRect">
            <a:avLst>
              <a:gd name="adj" fmla="val 542"/>
            </a:avLst>
          </a:prstGeom>
          <a:solidFill>
            <a:srgbClr val="99CCFF">
              <a:alpha val="83136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108000" tIns="73008" rIns="108000" bIns="540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JDBC/ ODBC</a:t>
            </a:r>
          </a:p>
        </p:txBody>
      </p:sp>
      <p:sp>
        <p:nvSpPr>
          <p:cNvPr id="14354" name="AutoShape 10"/>
          <p:cNvSpPr>
            <a:spLocks noChangeArrowheads="1"/>
          </p:cNvSpPr>
          <p:nvPr/>
        </p:nvSpPr>
        <p:spPr bwMode="auto">
          <a:xfrm>
            <a:off x="6486835" y="3802381"/>
            <a:ext cx="3981450" cy="430530"/>
          </a:xfrm>
          <a:prstGeom prst="roundRect">
            <a:avLst>
              <a:gd name="adj" fmla="val 403"/>
            </a:avLst>
          </a:prstGeom>
          <a:solidFill>
            <a:srgbClr val="99CCFF">
              <a:alpha val="50195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IEC 61850 adapter</a:t>
            </a:r>
          </a:p>
        </p:txBody>
      </p:sp>
      <p:sp>
        <p:nvSpPr>
          <p:cNvPr id="14355" name="AutoShape 11"/>
          <p:cNvSpPr>
            <a:spLocks noChangeArrowheads="1"/>
          </p:cNvSpPr>
          <p:nvPr/>
        </p:nvSpPr>
        <p:spPr bwMode="auto">
          <a:xfrm>
            <a:off x="6486835" y="3409951"/>
            <a:ext cx="3981450" cy="392430"/>
          </a:xfrm>
          <a:prstGeom prst="roundRect">
            <a:avLst>
              <a:gd name="adj" fmla="val 440"/>
            </a:avLst>
          </a:prstGeom>
          <a:solidFill>
            <a:srgbClr val="99CCFF">
              <a:alpha val="50195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Logical script based translator</a:t>
            </a:r>
          </a:p>
        </p:txBody>
      </p:sp>
      <p:cxnSp>
        <p:nvCxnSpPr>
          <p:cNvPr id="14356" name="AutoShape 12"/>
          <p:cNvCxnSpPr>
            <a:cxnSpLocks noChangeShapeType="1"/>
            <a:stCxn id="28676" idx="4"/>
            <a:endCxn id="14354" idx="1"/>
          </p:cNvCxnSpPr>
          <p:nvPr/>
        </p:nvCxnSpPr>
        <p:spPr bwMode="auto">
          <a:xfrm flipV="1">
            <a:off x="6111241" y="4017645"/>
            <a:ext cx="375594" cy="1099186"/>
          </a:xfrm>
          <a:prstGeom prst="curvedConnector3">
            <a:avLst>
              <a:gd name="adj1" fmla="val 50000"/>
            </a:avLst>
          </a:prstGeom>
          <a:noFill/>
          <a:ln w="19050" cap="sq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357" name="AutoShape 13"/>
          <p:cNvSpPr>
            <a:spLocks noChangeArrowheads="1"/>
          </p:cNvSpPr>
          <p:nvPr/>
        </p:nvSpPr>
        <p:spPr bwMode="auto">
          <a:xfrm>
            <a:off x="6486835" y="2988945"/>
            <a:ext cx="3981450" cy="430530"/>
          </a:xfrm>
          <a:prstGeom prst="roundRect">
            <a:avLst>
              <a:gd name="adj" fmla="val 403"/>
            </a:avLst>
          </a:prstGeom>
          <a:solidFill>
            <a:srgbClr val="99CCFF">
              <a:alpha val="50195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Other protocol adapter</a:t>
            </a:r>
          </a:p>
        </p:txBody>
      </p:sp>
      <p:sp>
        <p:nvSpPr>
          <p:cNvPr id="14358" name="AutoShape 14"/>
          <p:cNvSpPr>
            <a:spLocks noChangeArrowheads="1"/>
          </p:cNvSpPr>
          <p:nvPr/>
        </p:nvSpPr>
        <p:spPr bwMode="auto">
          <a:xfrm>
            <a:off x="8174664" y="2198370"/>
            <a:ext cx="609600" cy="762000"/>
          </a:xfrm>
          <a:prstGeom prst="upDownArrow">
            <a:avLst>
              <a:gd name="adj1" fmla="val 50000"/>
              <a:gd name="adj2" fmla="val 24884"/>
            </a:avLst>
          </a:prstGeom>
          <a:solidFill>
            <a:srgbClr val="99CCFF">
              <a:alpha val="50195"/>
            </a:srgbClr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80">
              <a:solidFill>
                <a:srgbClr val="FFFFFF"/>
              </a:solidFill>
            </a:endParaRPr>
          </a:p>
        </p:txBody>
      </p:sp>
      <p:sp>
        <p:nvSpPr>
          <p:cNvPr id="14359" name="AutoShape 15"/>
          <p:cNvSpPr>
            <a:spLocks noChangeArrowheads="1"/>
          </p:cNvSpPr>
          <p:nvPr/>
        </p:nvSpPr>
        <p:spPr bwMode="auto">
          <a:xfrm>
            <a:off x="6502075" y="1737361"/>
            <a:ext cx="3981450" cy="430530"/>
          </a:xfrm>
          <a:prstGeom prst="roundRect">
            <a:avLst>
              <a:gd name="adj" fmla="val 403"/>
            </a:avLst>
          </a:prstGeom>
          <a:pattFill prst="wdDnDiag">
            <a:fgClr>
              <a:srgbClr val="99CCFF"/>
            </a:fgClr>
            <a:bgClr>
              <a:srgbClr val="FFFF00"/>
            </a:bgClr>
          </a:pattFill>
          <a:ln w="18360" cap="sq">
            <a:solidFill>
              <a:srgbClr val="000000"/>
            </a:solidFill>
            <a:miter lim="800000"/>
            <a:headEnd/>
            <a:tailEnd/>
          </a:ln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Legacy equipment/applications</a:t>
            </a:r>
          </a:p>
        </p:txBody>
      </p:sp>
      <p:sp>
        <p:nvSpPr>
          <p:cNvPr id="14360" name="AutoShape 17"/>
          <p:cNvSpPr>
            <a:spLocks noChangeArrowheads="1"/>
          </p:cNvSpPr>
          <p:nvPr/>
        </p:nvSpPr>
        <p:spPr bwMode="auto">
          <a:xfrm>
            <a:off x="6664000" y="5901691"/>
            <a:ext cx="2958464" cy="1167764"/>
          </a:xfrm>
          <a:prstGeom prst="roundRect">
            <a:avLst>
              <a:gd name="adj" fmla="val 144"/>
            </a:avLst>
          </a:prstGeom>
          <a:solidFill>
            <a:srgbClr val="99CCFF">
              <a:alpha val="94116"/>
            </a:srgbClr>
          </a:solidFill>
          <a:ln w="18360" cap="sq">
            <a:solidFill>
              <a:srgbClr val="000000"/>
            </a:solidFill>
            <a:miter lim="800000"/>
            <a:headEnd/>
            <a:tailEnd/>
          </a:ln>
        </p:spPr>
        <p:txBody>
          <a:bodyPr lIns="118800" tIns="83808" rIns="118800" bIns="64800" anchor="ctr" anchorCtr="1"/>
          <a:lstStyle>
            <a:lvl1pPr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1pPr>
            <a:lvl2pPr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2pPr>
            <a:lvl3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3pPr>
            <a:lvl4pPr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4pPr>
            <a:lvl5pPr defTabSz="449263"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90"/>
                </a:solidFill>
                <a:latin typeface="Verdan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IEC 61850/61400-25-4</a:t>
            </a:r>
          </a:p>
          <a:p>
            <a:pPr algn="ctr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920" b="0">
                <a:solidFill>
                  <a:srgbClr val="000000"/>
                </a:solidFill>
                <a:latin typeface="Times New Roman" panose="02020603050405020304" pitchFamily="18" charset="0"/>
              </a:rPr>
              <a:t>SERVER (or SIMULATOR)</a:t>
            </a:r>
          </a:p>
        </p:txBody>
      </p:sp>
      <p:cxnSp>
        <p:nvCxnSpPr>
          <p:cNvPr id="14361" name="AutoShape 18"/>
          <p:cNvCxnSpPr>
            <a:cxnSpLocks noChangeShapeType="1"/>
          </p:cNvCxnSpPr>
          <p:nvPr/>
        </p:nvCxnSpPr>
        <p:spPr bwMode="auto">
          <a:xfrm flipV="1">
            <a:off x="5979796" y="7000876"/>
            <a:ext cx="2670810" cy="24764"/>
          </a:xfrm>
          <a:prstGeom prst="curvedConnector3">
            <a:avLst>
              <a:gd name="adj1" fmla="val 50000"/>
            </a:avLst>
          </a:prstGeom>
          <a:noFill/>
          <a:ln w="31750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362" name="TextBox 2"/>
          <p:cNvSpPr txBox="1">
            <a:spLocks noChangeArrowheads="1"/>
          </p:cNvSpPr>
          <p:nvPr/>
        </p:nvSpPr>
        <p:spPr bwMode="auto">
          <a:xfrm>
            <a:off x="1916431" y="6118860"/>
            <a:ext cx="134493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440">
                <a:solidFill>
                  <a:srgbClr val="000000"/>
                </a:solidFill>
              </a:rPr>
              <a:t>Back office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440">
                <a:solidFill>
                  <a:srgbClr val="000000"/>
                </a:solidFill>
              </a:rPr>
              <a:t>     IT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440">
                <a:solidFill>
                  <a:srgbClr val="000000"/>
                </a:solidFill>
              </a:rPr>
              <a:t>Applications</a:t>
            </a:r>
          </a:p>
        </p:txBody>
      </p:sp>
      <p:sp>
        <p:nvSpPr>
          <p:cNvPr id="14363" name="TextBox 15"/>
          <p:cNvSpPr txBox="1">
            <a:spLocks noChangeArrowheads="1"/>
          </p:cNvSpPr>
          <p:nvPr/>
        </p:nvSpPr>
        <p:spPr bwMode="auto">
          <a:xfrm>
            <a:off x="6473191" y="7138036"/>
            <a:ext cx="164981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defTabSz="449263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440">
                <a:solidFill>
                  <a:srgbClr val="000000"/>
                </a:solidFill>
              </a:rPr>
              <a:t>MMS, GOOSE, SV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8285" y="3360791"/>
            <a:ext cx="5686115" cy="551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411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Technical Differentiators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mtClean="0"/>
              <a:t>Advanced ACSI Management layer</a:t>
            </a:r>
          </a:p>
          <a:p>
            <a:pPr lvl="1"/>
            <a:r>
              <a:rPr lang="en-GB" altLang="en-US" smtClean="0"/>
              <a:t>Automatic updating of SCL, saving development cost and time</a:t>
            </a:r>
          </a:p>
          <a:p>
            <a:pPr lvl="1"/>
            <a:r>
              <a:rPr lang="en-GB" altLang="en-US" smtClean="0"/>
              <a:t>Protocol independent binding, therefore future proof </a:t>
            </a:r>
          </a:p>
          <a:p>
            <a:pPr lvl="1"/>
            <a:r>
              <a:rPr lang="en-GB" altLang="en-US" smtClean="0"/>
              <a:t>All operations supported, easy selection of subsets, allows for easy mapping between devices</a:t>
            </a:r>
          </a:p>
          <a:p>
            <a:r>
              <a:rPr lang="en-GB" altLang="en-US" smtClean="0"/>
              <a:t>Automated validation and regression testing</a:t>
            </a:r>
          </a:p>
          <a:p>
            <a:pPr lvl="1"/>
            <a:r>
              <a:rPr lang="en-GB" altLang="en-US" smtClean="0"/>
              <a:t>Simulators very feature-rich</a:t>
            </a:r>
          </a:p>
          <a:p>
            <a:pPr lvl="1"/>
            <a:r>
              <a:rPr lang="en-GB" altLang="en-US" smtClean="0"/>
              <a:t>Interaction fully scripted (saving manpower)</a:t>
            </a:r>
          </a:p>
          <a:p>
            <a:pPr lvl="1"/>
            <a:r>
              <a:rPr lang="en-GB" altLang="en-US" smtClean="0"/>
              <a:t>Multiple clients and servers, fully distributed environment</a:t>
            </a:r>
          </a:p>
          <a:p>
            <a:pPr lvl="1"/>
            <a:r>
              <a:rPr lang="en-GB" altLang="en-US" smtClean="0"/>
              <a:t>All 61850 standard tests supported</a:t>
            </a:r>
          </a:p>
          <a:p>
            <a:r>
              <a:rPr lang="en-GB" altLang="en-US" smtClean="0"/>
              <a:t>Advanced ICT</a:t>
            </a:r>
          </a:p>
          <a:p>
            <a:pPr lvl="1"/>
            <a:r>
              <a:rPr lang="en-GB" altLang="en-US" smtClean="0"/>
              <a:t>Web GUI and J2EE Webserver</a:t>
            </a:r>
          </a:p>
          <a:p>
            <a:pPr lvl="1"/>
            <a:r>
              <a:rPr lang="en-GB" altLang="en-US" smtClean="0"/>
              <a:t>Client can be RDBM based</a:t>
            </a:r>
          </a:p>
          <a:p>
            <a:pPr lvl="1"/>
            <a:r>
              <a:rPr lang="en-GB" altLang="en-US" smtClean="0"/>
              <a:t>CIM integration</a:t>
            </a:r>
          </a:p>
          <a:p>
            <a:pPr lvl="1"/>
            <a:r>
              <a:rPr lang="en-GB" altLang="en-US" smtClean="0"/>
              <a:t>IEC 62351 security standard support</a:t>
            </a:r>
          </a:p>
          <a:p>
            <a:pPr lvl="1"/>
            <a:r>
              <a:rPr lang="en-GB" altLang="en-US" smtClean="0"/>
              <a:t>Dynamic legacy integration framework</a:t>
            </a:r>
          </a:p>
          <a:p>
            <a:pPr lvl="1"/>
            <a:endParaRPr lang="en-GB" altLang="en-US" smtClean="0"/>
          </a:p>
          <a:p>
            <a:pPr lvl="1"/>
            <a:endParaRPr lang="en-GB" altLang="en-US" smtClean="0"/>
          </a:p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817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Microsoft YaHei"/>
        <a:cs typeface=""/>
      </a:majorFont>
      <a:minorFont>
        <a:latin typeface="Verdan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ea typeface="Microsoft YaHei" panose="020B0503020204020204" pitchFamily="34" charset="-122"/>
          </a:defRPr>
        </a:defPPr>
      </a:lstStyle>
    </a:lnDef>
    <a:txDef>
      <a:spPr>
        <a:solidFill>
          <a:schemeClr val="bg1"/>
        </a:solidFill>
        <a:ln>
          <a:solidFill>
            <a:schemeClr val="tx1"/>
          </a:solidFill>
        </a:ln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Microsoft YaHei"/>
        <a:cs typeface="Microsoft YaHei"/>
      </a:majorFont>
      <a:minorFont>
        <a:latin typeface="Verdana"/>
        <a:ea typeface="Microsoft YaHei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C74823-EB49-4A5E-B7FE-98F6E2CE33EE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152</Words>
  <Application>Microsoft Office PowerPoint</Application>
  <PresentationFormat>Custom</PresentationFormat>
  <Paragraphs>47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Arial Unicode MS</vt:lpstr>
      <vt:lpstr>Courier New</vt:lpstr>
      <vt:lpstr>Wingdings</vt:lpstr>
      <vt:lpstr>Calibri</vt:lpstr>
      <vt:lpstr>Arial</vt:lpstr>
      <vt:lpstr>ＭＳ Ｐゴシック</vt:lpstr>
      <vt:lpstr>Times New Roman</vt:lpstr>
      <vt:lpstr>Verdana</vt:lpstr>
      <vt:lpstr>Microsoft YaHei</vt:lpstr>
      <vt:lpstr>SE08_EN</vt:lpstr>
      <vt:lpstr>3_Office Theme</vt:lpstr>
      <vt:lpstr>Office Theme</vt:lpstr>
      <vt:lpstr>PowerPoint Presentation</vt:lpstr>
      <vt:lpstr>Technical Differentiators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anton van der burgt</cp:lastModifiedBy>
  <cp:revision>27</cp:revision>
  <dcterms:created xsi:type="dcterms:W3CDTF">2012-08-17T18:29:53Z</dcterms:created>
  <dcterms:modified xsi:type="dcterms:W3CDTF">2014-08-04T12:43:58Z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